
<file path=[Content_Types].xml><?xml version="1.0" encoding="utf-8"?>
<Types xmlns="http://schemas.openxmlformats.org/package/2006/content-types">
  <Default Extension="jpeg" ContentType="image/jpeg"/>
  <Default Extension="jpg" ContentType="image/jpeg"/>
  <Default Extension="mp3" ContentType="audio/m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Layouts/slideLayout1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51" r:id="rId2"/>
    <p:sldMasterId id="2147483673" r:id="rId3"/>
  </p:sldMasterIdLst>
  <p:notesMasterIdLst>
    <p:notesMasterId r:id="rId24"/>
  </p:notesMasterIdLst>
  <p:sldIdLst>
    <p:sldId id="342" r:id="rId4"/>
    <p:sldId id="347" r:id="rId5"/>
    <p:sldId id="260" r:id="rId6"/>
    <p:sldId id="343" r:id="rId7"/>
    <p:sldId id="309" r:id="rId8"/>
    <p:sldId id="353" r:id="rId9"/>
    <p:sldId id="354" r:id="rId10"/>
    <p:sldId id="355" r:id="rId11"/>
    <p:sldId id="367" r:id="rId12"/>
    <p:sldId id="351" r:id="rId13"/>
    <p:sldId id="363" r:id="rId14"/>
    <p:sldId id="364" r:id="rId15"/>
    <p:sldId id="365" r:id="rId16"/>
    <p:sldId id="366" r:id="rId17"/>
    <p:sldId id="368" r:id="rId18"/>
    <p:sldId id="352" r:id="rId19"/>
    <p:sldId id="361" r:id="rId20"/>
    <p:sldId id="362" r:id="rId21"/>
    <p:sldId id="369" r:id="rId22"/>
    <p:sldId id="346"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132" autoAdjust="0"/>
    <p:restoredTop sz="96196" autoAdjust="0"/>
  </p:normalViewPr>
  <p:slideViewPr>
    <p:cSldViewPr snapToGrid="0" showGuides="1">
      <p:cViewPr varScale="1">
        <p:scale>
          <a:sx n="70" d="100"/>
          <a:sy n="70" d="100"/>
        </p:scale>
        <p:origin x="654" y="60"/>
      </p:cViewPr>
      <p:guideLst>
        <p:guide orient="horz" pos="2160"/>
        <p:guide pos="3840"/>
      </p:guideLst>
    </p:cSldViewPr>
  </p:slideViewPr>
  <p:notesTextViewPr>
    <p:cViewPr>
      <p:scale>
        <a:sx n="1" d="1"/>
        <a:sy n="1" d="1"/>
      </p:scale>
      <p:origin x="0" y="0"/>
    </p:cViewPr>
  </p:notesTextViewPr>
  <p:sorterViewPr>
    <p:cViewPr>
      <p:scale>
        <a:sx n="200" d="100"/>
        <a:sy n="200" d="100"/>
      </p:scale>
      <p:origin x="0" y="-9912"/>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viewProps" Target="viewProps.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notesMaster" Target="notesMasters/notesMaster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tableStyles" Target="tableStyles.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theme" Target="theme/theme1.xml"/></Relationships>
</file>

<file path=ppt/media/image1.jpg>
</file>

<file path=ppt/media/image10.jpg>
</file>

<file path=ppt/media/image11.jpg>
</file>

<file path=ppt/media/image12.jpg>
</file>

<file path=ppt/media/image13.png>
</file>

<file path=ppt/media/image14.png>
</file>

<file path=ppt/media/image15.png>
</file>

<file path=ppt/media/image16.png>
</file>

<file path=ppt/media/image2.jpg>
</file>

<file path=ppt/media/image3.jpg>
</file>

<file path=ppt/media/image4.jpg>
</file>

<file path=ppt/media/image5.jpg>
</file>

<file path=ppt/media/image6.jpg>
</file>

<file path=ppt/media/image7.jpg>
</file>

<file path=ppt/media/image8.jpg>
</file>

<file path=ppt/media/image9.jpg>
</file>

<file path=ppt/media/media1.mp3>
</file>

<file path=ppt/media/media10.mp4>
</file>

<file path=ppt/media/media2.mp3>
</file>

<file path=ppt/media/media3.mp3>
</file>

<file path=ppt/media/media4.mp3>
</file>

<file path=ppt/media/media5.mp3>
</file>

<file path=ppt/media/media6.mp3>
</file>

<file path=ppt/media/media7.mp3>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AAF045-FEF6-43EA-9CDC-C84FC3F85E9C}" type="datetimeFigureOut">
              <a:rPr lang="en-US" smtClean="0"/>
              <a:t>11/24/2020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52F1279-6CE4-4169-83D3-4483097B6907}" type="slidenum">
              <a:rPr lang="en-US" smtClean="0"/>
              <a:t>‹#›</a:t>
            </a:fld>
            <a:endParaRPr lang="en-US" dirty="0"/>
          </a:p>
        </p:txBody>
      </p:sp>
    </p:spTree>
    <p:extLst>
      <p:ext uri="{BB962C8B-B14F-4D97-AF65-F5344CB8AC3E}">
        <p14:creationId xmlns:p14="http://schemas.microsoft.com/office/powerpoint/2010/main" val="14055899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652F1279-6CE4-4169-83D3-4483097B6907}" type="slidenum">
              <a:rPr lang="en-US" smtClean="0"/>
              <a:t>12</a:t>
            </a:fld>
            <a:endParaRPr lang="en-US" dirty="0"/>
          </a:p>
        </p:txBody>
      </p:sp>
    </p:spTree>
    <p:extLst>
      <p:ext uri="{BB962C8B-B14F-4D97-AF65-F5344CB8AC3E}">
        <p14:creationId xmlns:p14="http://schemas.microsoft.com/office/powerpoint/2010/main" val="409736369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476917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9_Contents slide layou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BDDBCD3-13D8-4B61-A324-65F1C4F838CB}"/>
              </a:ext>
            </a:extLst>
          </p:cNvPr>
          <p:cNvSpPr/>
          <p:nvPr userDrawn="1"/>
        </p:nvSpPr>
        <p:spPr>
          <a:xfrm>
            <a:off x="3397776" y="2717708"/>
            <a:ext cx="8794226" cy="2404870"/>
          </a:xfrm>
          <a:prstGeom prst="rect">
            <a:avLst/>
          </a:prstGeom>
          <a:solidFill>
            <a:schemeClr val="accent4">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nvGrpSpPr>
          <p:cNvPr id="3" name="Group 3">
            <a:extLst>
              <a:ext uri="{FF2B5EF4-FFF2-40B4-BE49-F238E27FC236}">
                <a16:creationId xmlns:a16="http://schemas.microsoft.com/office/drawing/2014/main" id="{27C1F53F-D199-4227-A23E-2B5F143EB982}"/>
              </a:ext>
            </a:extLst>
          </p:cNvPr>
          <p:cNvGrpSpPr/>
          <p:nvPr userDrawn="1"/>
        </p:nvGrpSpPr>
        <p:grpSpPr>
          <a:xfrm>
            <a:off x="733478" y="1571013"/>
            <a:ext cx="2664296" cy="4683693"/>
            <a:chOff x="445712" y="1449040"/>
            <a:chExt cx="2113018" cy="3924176"/>
          </a:xfrm>
        </p:grpSpPr>
        <p:sp>
          <p:nvSpPr>
            <p:cNvPr id="4" name="Rounded Rectangle 4">
              <a:extLst>
                <a:ext uri="{FF2B5EF4-FFF2-40B4-BE49-F238E27FC236}">
                  <a16:creationId xmlns:a16="http://schemas.microsoft.com/office/drawing/2014/main" id="{4B09402C-7E86-41C9-8E37-9EF71EDF1056}"/>
                </a:ext>
              </a:extLst>
            </p:cNvPr>
            <p:cNvSpPr/>
            <p:nvPr userDrawn="1"/>
          </p:nvSpPr>
          <p:spPr>
            <a:xfrm>
              <a:off x="445712" y="1449040"/>
              <a:ext cx="2113018" cy="3924176"/>
            </a:xfrm>
            <a:prstGeom prst="roundRect">
              <a:avLst>
                <a:gd name="adj" fmla="val 13580"/>
              </a:avLst>
            </a:prstGeom>
            <a:solidFill>
              <a:srgbClr val="262626"/>
            </a:solidFill>
            <a:ln w="88900">
              <a:noFill/>
            </a:ln>
            <a:effectLst/>
            <a:scene3d>
              <a:camera prst="perspectiveFront"/>
              <a:lightRig rig="threePt" dir="t"/>
            </a:scene3d>
            <a:sp3d prstMaterial="plastic">
              <a:bevelT w="127000" h="50800"/>
              <a:bevelB w="127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5" name="Rectangle 5">
              <a:extLst>
                <a:ext uri="{FF2B5EF4-FFF2-40B4-BE49-F238E27FC236}">
                  <a16:creationId xmlns:a16="http://schemas.microsoft.com/office/drawing/2014/main" id="{41DF11FE-4210-4E1A-AAC1-AD2FF969D36A}"/>
                </a:ext>
              </a:extLst>
            </p:cNvPr>
            <p:cNvSpPr/>
            <p:nvPr userDrawn="1"/>
          </p:nvSpPr>
          <p:spPr>
            <a:xfrm>
              <a:off x="1379920" y="1650572"/>
              <a:ext cx="216024" cy="34350"/>
            </a:xfrm>
            <a:prstGeom prst="rect">
              <a:avLst/>
            </a:prstGeom>
            <a:solidFill>
              <a:srgbClr val="B0B0B0"/>
            </a:solidFill>
            <a:ln w="889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nvGrpSpPr>
            <p:cNvPr id="6" name="Group 6">
              <a:extLst>
                <a:ext uri="{FF2B5EF4-FFF2-40B4-BE49-F238E27FC236}">
                  <a16:creationId xmlns:a16="http://schemas.microsoft.com/office/drawing/2014/main" id="{0E578CC1-F58F-4C71-AB27-A73396D54EA3}"/>
                </a:ext>
              </a:extLst>
            </p:cNvPr>
            <p:cNvGrpSpPr/>
            <p:nvPr userDrawn="1"/>
          </p:nvGrpSpPr>
          <p:grpSpPr>
            <a:xfrm>
              <a:off x="1407705" y="5045834"/>
              <a:ext cx="211967" cy="211967"/>
              <a:chOff x="1549420" y="5712364"/>
              <a:chExt cx="312583" cy="312583"/>
            </a:xfrm>
          </p:grpSpPr>
          <p:sp>
            <p:nvSpPr>
              <p:cNvPr id="7" name="Oval 7">
                <a:extLst>
                  <a:ext uri="{FF2B5EF4-FFF2-40B4-BE49-F238E27FC236}">
                    <a16:creationId xmlns:a16="http://schemas.microsoft.com/office/drawing/2014/main" id="{FF38739C-F2ED-4F4B-9A89-B33A3B4C6A37}"/>
                  </a:ext>
                </a:extLst>
              </p:cNvPr>
              <p:cNvSpPr/>
              <p:nvPr userDrawn="1"/>
            </p:nvSpPr>
            <p:spPr>
              <a:xfrm>
                <a:off x="1549420" y="5712364"/>
                <a:ext cx="312583" cy="312583"/>
              </a:xfrm>
              <a:prstGeom prst="ellipse">
                <a:avLst/>
              </a:prstGeom>
              <a:gradFill flip="none" rotWithShape="1">
                <a:gsLst>
                  <a:gs pos="0">
                    <a:schemeClr val="tx1">
                      <a:lumMod val="94000"/>
                      <a:lumOff val="6000"/>
                    </a:schemeClr>
                  </a:gs>
                  <a:gs pos="56000">
                    <a:schemeClr val="tx1">
                      <a:lumMod val="65000"/>
                      <a:lumOff val="35000"/>
                    </a:schemeClr>
                  </a:gs>
                  <a:gs pos="91000">
                    <a:schemeClr val="tx1">
                      <a:lumMod val="50000"/>
                      <a:lumOff val="50000"/>
                    </a:schemeClr>
                  </a:gs>
                  <a:gs pos="100000">
                    <a:schemeClr val="bg1">
                      <a:lumMod val="75000"/>
                    </a:schemeClr>
                  </a:gs>
                </a:gsLst>
                <a:lin ang="10800000" scaled="1"/>
                <a:tileRect/>
              </a:gradFill>
              <a:ln w="0">
                <a:solidFill>
                  <a:srgbClr val="262626"/>
                </a:solidFill>
              </a:ln>
              <a:scene3d>
                <a:camera prst="perspectiveFront"/>
                <a:lightRig rig="threePt" dir="t"/>
              </a:scene3d>
              <a:sp3d>
                <a:bevelT w="63500" h="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8" name="Rounded Rectangle 8">
                <a:extLst>
                  <a:ext uri="{FF2B5EF4-FFF2-40B4-BE49-F238E27FC236}">
                    <a16:creationId xmlns:a16="http://schemas.microsoft.com/office/drawing/2014/main" id="{42258DA3-8567-4D16-9190-D371531398A8}"/>
                  </a:ext>
                </a:extLst>
              </p:cNvPr>
              <p:cNvSpPr/>
              <p:nvPr userDrawn="1"/>
            </p:nvSpPr>
            <p:spPr>
              <a:xfrm>
                <a:off x="1634225" y="5796647"/>
                <a:ext cx="142969" cy="144016"/>
              </a:xfrm>
              <a:prstGeom prst="roundRect">
                <a:avLst/>
              </a:prstGeom>
              <a:solidFill>
                <a:srgbClr val="737373"/>
              </a:solidFill>
              <a:ln w="6350">
                <a:solidFill>
                  <a:srgbClr val="B0B0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grpSp>
      <p:sp>
        <p:nvSpPr>
          <p:cNvPr id="9" name="Picture Placeholder 2">
            <a:extLst>
              <a:ext uri="{FF2B5EF4-FFF2-40B4-BE49-F238E27FC236}">
                <a16:creationId xmlns:a16="http://schemas.microsoft.com/office/drawing/2014/main" id="{4BFDD25E-3936-4728-A24A-3CD8211A0ED0}"/>
              </a:ext>
            </a:extLst>
          </p:cNvPr>
          <p:cNvSpPr>
            <a:spLocks noGrp="1"/>
          </p:cNvSpPr>
          <p:nvPr>
            <p:ph type="pic" idx="12" hasCustomPrompt="1"/>
          </p:nvPr>
        </p:nvSpPr>
        <p:spPr>
          <a:xfrm>
            <a:off x="921396" y="1982583"/>
            <a:ext cx="2288460" cy="3753075"/>
          </a:xfrm>
          <a:prstGeom prst="rect">
            <a:avLst/>
          </a:prstGeom>
          <a:solidFill>
            <a:schemeClr val="bg1">
              <a:lumMod val="95000"/>
            </a:schemeClr>
          </a:solidFill>
          <a:ln w="12700">
            <a:noFill/>
          </a:ln>
        </p:spPr>
        <p:txBody>
          <a:bodyPr anchor="ctr"/>
          <a:lstStyle>
            <a:lvl1pPr marL="0" indent="0" algn="ctr">
              <a:buNone/>
              <a:defRPr sz="120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endParaRPr lang="ko-KR" altLang="en-US" dirty="0"/>
          </a:p>
        </p:txBody>
      </p:sp>
      <p:sp>
        <p:nvSpPr>
          <p:cNvPr id="10" name="Text Placeholder 9">
            <a:extLst>
              <a:ext uri="{FF2B5EF4-FFF2-40B4-BE49-F238E27FC236}">
                <a16:creationId xmlns:a16="http://schemas.microsoft.com/office/drawing/2014/main" id="{23ED7D35-2C36-4F32-8052-655C68EBBCFC}"/>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24452834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0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486846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2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557430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4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1636620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5_Contents slide layout">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14EA604A-1015-4952-8EE1-CCE52EC0E000}"/>
              </a:ext>
            </a:extLst>
          </p:cNvPr>
          <p:cNvGrpSpPr/>
          <p:nvPr userDrawn="1"/>
        </p:nvGrpSpPr>
        <p:grpSpPr>
          <a:xfrm>
            <a:off x="3095065" y="1780189"/>
            <a:ext cx="6001870" cy="3297621"/>
            <a:chOff x="-548507" y="477868"/>
            <a:chExt cx="11570449" cy="6357177"/>
          </a:xfrm>
        </p:grpSpPr>
        <p:sp>
          <p:nvSpPr>
            <p:cNvPr id="3" name="Freeform: Shape 2">
              <a:extLst>
                <a:ext uri="{FF2B5EF4-FFF2-40B4-BE49-F238E27FC236}">
                  <a16:creationId xmlns:a16="http://schemas.microsoft.com/office/drawing/2014/main" id="{39EEB588-97F3-4BF3-B3B2-294329E14315}"/>
                </a:ext>
              </a:extLst>
            </p:cNvPr>
            <p:cNvSpPr/>
            <p:nvPr/>
          </p:nvSpPr>
          <p:spPr>
            <a:xfrm>
              <a:off x="-482765" y="6440599"/>
              <a:ext cx="11438966" cy="394446"/>
            </a:xfrm>
            <a:custGeom>
              <a:avLst/>
              <a:gdLst>
                <a:gd name="connsiteX0" fmla="*/ 1605439 w 1657350"/>
                <a:gd name="connsiteY0" fmla="*/ 54769 h 57150"/>
                <a:gd name="connsiteX1" fmla="*/ 1652111 w 1657350"/>
                <a:gd name="connsiteY1" fmla="*/ 22384 h 57150"/>
                <a:gd name="connsiteX2" fmla="*/ 1652111 w 1657350"/>
                <a:gd name="connsiteY2" fmla="*/ 22384 h 57150"/>
                <a:gd name="connsiteX3" fmla="*/ 1636871 w 1657350"/>
                <a:gd name="connsiteY3" fmla="*/ 7144 h 57150"/>
                <a:gd name="connsiteX4" fmla="*/ 44291 w 1657350"/>
                <a:gd name="connsiteY4" fmla="*/ 12859 h 57150"/>
                <a:gd name="connsiteX5" fmla="*/ 23336 w 1657350"/>
                <a:gd name="connsiteY5" fmla="*/ 12859 h 57150"/>
                <a:gd name="connsiteX6" fmla="*/ 7144 w 1657350"/>
                <a:gd name="connsiteY6" fmla="*/ 26194 h 57150"/>
                <a:gd name="connsiteX7" fmla="*/ 7144 w 1657350"/>
                <a:gd name="connsiteY7" fmla="*/ 26194 h 57150"/>
                <a:gd name="connsiteX8" fmla="*/ 50959 w 1657350"/>
                <a:gd name="connsiteY8" fmla="*/ 53816 h 57150"/>
                <a:gd name="connsiteX9" fmla="*/ 51911 w 1657350"/>
                <a:gd name="connsiteY9" fmla="*/ 54769 h 57150"/>
                <a:gd name="connsiteX10" fmla="*/ 51911 w 1657350"/>
                <a:gd name="connsiteY10" fmla="*/ 54769 h 57150"/>
                <a:gd name="connsiteX11" fmla="*/ 56674 w 1657350"/>
                <a:gd name="connsiteY11" fmla="*/ 54769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7350" h="57150">
                  <a:moveTo>
                    <a:pt x="1605439" y="54769"/>
                  </a:moveTo>
                  <a:cubicBezTo>
                    <a:pt x="1605439" y="54769"/>
                    <a:pt x="1638776" y="50959"/>
                    <a:pt x="1652111" y="22384"/>
                  </a:cubicBezTo>
                  <a:lnTo>
                    <a:pt x="1652111" y="22384"/>
                  </a:lnTo>
                  <a:cubicBezTo>
                    <a:pt x="1652111" y="13811"/>
                    <a:pt x="1645444" y="7144"/>
                    <a:pt x="1636871" y="7144"/>
                  </a:cubicBezTo>
                  <a:lnTo>
                    <a:pt x="44291" y="12859"/>
                  </a:lnTo>
                  <a:lnTo>
                    <a:pt x="23336" y="12859"/>
                  </a:lnTo>
                  <a:cubicBezTo>
                    <a:pt x="14764" y="12859"/>
                    <a:pt x="7144" y="18574"/>
                    <a:pt x="7144" y="26194"/>
                  </a:cubicBezTo>
                  <a:lnTo>
                    <a:pt x="7144" y="26194"/>
                  </a:lnTo>
                  <a:cubicBezTo>
                    <a:pt x="17621" y="45244"/>
                    <a:pt x="40481" y="51911"/>
                    <a:pt x="50959" y="53816"/>
                  </a:cubicBezTo>
                  <a:lnTo>
                    <a:pt x="51911" y="54769"/>
                  </a:lnTo>
                  <a:cubicBezTo>
                    <a:pt x="51911" y="54769"/>
                    <a:pt x="51911" y="54769"/>
                    <a:pt x="51911" y="54769"/>
                  </a:cubicBezTo>
                  <a:lnTo>
                    <a:pt x="56674" y="54769"/>
                  </a:lnTo>
                </a:path>
              </a:pathLst>
            </a:custGeom>
            <a:solidFill>
              <a:srgbClr val="5F6767"/>
            </a:solidFill>
            <a:ln w="9525" cap="flat">
              <a:noFill/>
              <a:prstDash val="solid"/>
              <a:miter/>
            </a:ln>
          </p:spPr>
          <p:txBody>
            <a:bodyPr rtlCol="0" anchor="ctr"/>
            <a:lstStyle/>
            <a:p>
              <a:endParaRPr lang="en-US" dirty="0"/>
            </a:p>
          </p:txBody>
        </p:sp>
        <p:sp>
          <p:nvSpPr>
            <p:cNvPr id="4" name="Freeform: Shape 3">
              <a:extLst>
                <a:ext uri="{FF2B5EF4-FFF2-40B4-BE49-F238E27FC236}">
                  <a16:creationId xmlns:a16="http://schemas.microsoft.com/office/drawing/2014/main" id="{79AC13C8-EB64-4309-9F83-DE884AB194A4}"/>
                </a:ext>
              </a:extLst>
            </p:cNvPr>
            <p:cNvSpPr/>
            <p:nvPr/>
          </p:nvSpPr>
          <p:spPr>
            <a:xfrm>
              <a:off x="700575" y="477868"/>
              <a:ext cx="9072285" cy="5916709"/>
            </a:xfrm>
            <a:custGeom>
              <a:avLst/>
              <a:gdLst>
                <a:gd name="connsiteX0" fmla="*/ 1311116 w 1314450"/>
                <a:gd name="connsiteY0" fmla="*/ 813911 h 857250"/>
                <a:gd name="connsiteX1" fmla="*/ 1281589 w 1314450"/>
                <a:gd name="connsiteY1" fmla="*/ 852964 h 857250"/>
                <a:gd name="connsiteX2" fmla="*/ 36671 w 1314450"/>
                <a:gd name="connsiteY2" fmla="*/ 852964 h 857250"/>
                <a:gd name="connsiteX3" fmla="*/ 7144 w 1314450"/>
                <a:gd name="connsiteY3" fmla="*/ 813911 h 857250"/>
                <a:gd name="connsiteX4" fmla="*/ 7144 w 1314450"/>
                <a:gd name="connsiteY4" fmla="*/ 46196 h 857250"/>
                <a:gd name="connsiteX5" fmla="*/ 36671 w 1314450"/>
                <a:gd name="connsiteY5" fmla="*/ 7144 h 857250"/>
                <a:gd name="connsiteX6" fmla="*/ 1281589 w 1314450"/>
                <a:gd name="connsiteY6" fmla="*/ 7144 h 857250"/>
                <a:gd name="connsiteX7" fmla="*/ 1311116 w 1314450"/>
                <a:gd name="connsiteY7" fmla="*/ 46196 h 857250"/>
                <a:gd name="connsiteX8" fmla="*/ 1311116 w 1314450"/>
                <a:gd name="connsiteY8" fmla="*/ 813911 h 85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4450" h="857250">
                  <a:moveTo>
                    <a:pt x="1311116" y="813911"/>
                  </a:moveTo>
                  <a:cubicBezTo>
                    <a:pt x="1311116" y="834866"/>
                    <a:pt x="1297781" y="852964"/>
                    <a:pt x="1281589" y="852964"/>
                  </a:cubicBezTo>
                  <a:lnTo>
                    <a:pt x="36671" y="852964"/>
                  </a:lnTo>
                  <a:cubicBezTo>
                    <a:pt x="20479" y="852964"/>
                    <a:pt x="7144" y="835819"/>
                    <a:pt x="7144" y="813911"/>
                  </a:cubicBezTo>
                  <a:lnTo>
                    <a:pt x="7144" y="46196"/>
                  </a:lnTo>
                  <a:cubicBezTo>
                    <a:pt x="7144" y="25241"/>
                    <a:pt x="20479" y="7144"/>
                    <a:pt x="36671" y="7144"/>
                  </a:cubicBezTo>
                  <a:lnTo>
                    <a:pt x="1281589" y="7144"/>
                  </a:lnTo>
                  <a:cubicBezTo>
                    <a:pt x="1297781" y="7144"/>
                    <a:pt x="1311116" y="24289"/>
                    <a:pt x="1311116" y="46196"/>
                  </a:cubicBezTo>
                  <a:lnTo>
                    <a:pt x="1311116" y="813911"/>
                  </a:lnTo>
                  <a:close/>
                </a:path>
              </a:pathLst>
            </a:custGeom>
            <a:solidFill>
              <a:srgbClr val="000000"/>
            </a:solidFill>
            <a:ln w="9525" cap="flat">
              <a:noFill/>
              <a:prstDash val="solid"/>
              <a:miter/>
            </a:ln>
          </p:spPr>
          <p:txBody>
            <a:bodyPr rtlCol="0" anchor="ctr"/>
            <a:lstStyle/>
            <a:p>
              <a:endParaRPr lang="en-US" dirty="0"/>
            </a:p>
          </p:txBody>
        </p:sp>
        <p:sp>
          <p:nvSpPr>
            <p:cNvPr id="5" name="Freeform: Shape 4">
              <a:extLst>
                <a:ext uri="{FF2B5EF4-FFF2-40B4-BE49-F238E27FC236}">
                  <a16:creationId xmlns:a16="http://schemas.microsoft.com/office/drawing/2014/main" id="{90A07D5B-242A-465B-B3D3-285BCC724958}"/>
                </a:ext>
              </a:extLst>
            </p:cNvPr>
            <p:cNvSpPr/>
            <p:nvPr/>
          </p:nvSpPr>
          <p:spPr>
            <a:xfrm>
              <a:off x="1088451" y="839448"/>
              <a:ext cx="8283390" cy="5062073"/>
            </a:xfrm>
            <a:custGeom>
              <a:avLst/>
              <a:gdLst>
                <a:gd name="connsiteX0" fmla="*/ 7144 w 1200150"/>
                <a:gd name="connsiteY0" fmla="*/ 7144 h 733425"/>
                <a:gd name="connsiteX1" fmla="*/ 1196816 w 1200150"/>
                <a:gd name="connsiteY1" fmla="*/ 7144 h 733425"/>
                <a:gd name="connsiteX2" fmla="*/ 1196816 w 1200150"/>
                <a:gd name="connsiteY2" fmla="*/ 730091 h 733425"/>
                <a:gd name="connsiteX3" fmla="*/ 7144 w 1200150"/>
                <a:gd name="connsiteY3" fmla="*/ 730091 h 733425"/>
              </a:gdLst>
              <a:ahLst/>
              <a:cxnLst>
                <a:cxn ang="0">
                  <a:pos x="connsiteX0" y="connsiteY0"/>
                </a:cxn>
                <a:cxn ang="0">
                  <a:pos x="connsiteX1" y="connsiteY1"/>
                </a:cxn>
                <a:cxn ang="0">
                  <a:pos x="connsiteX2" y="connsiteY2"/>
                </a:cxn>
                <a:cxn ang="0">
                  <a:pos x="connsiteX3" y="connsiteY3"/>
                </a:cxn>
              </a:cxnLst>
              <a:rect l="l" t="t" r="r" b="b"/>
              <a:pathLst>
                <a:path w="1200150" h="733425">
                  <a:moveTo>
                    <a:pt x="7144" y="7144"/>
                  </a:moveTo>
                  <a:lnTo>
                    <a:pt x="1196816" y="7144"/>
                  </a:lnTo>
                  <a:lnTo>
                    <a:pt x="1196816" y="730091"/>
                  </a:lnTo>
                  <a:lnTo>
                    <a:pt x="7144" y="730091"/>
                  </a:lnTo>
                  <a:close/>
                </a:path>
              </a:pathLst>
            </a:custGeom>
            <a:solidFill>
              <a:srgbClr val="F2F2F2"/>
            </a:solidFill>
            <a:ln w="9525" cap="flat">
              <a:noFill/>
              <a:prstDash val="solid"/>
              <a:miter/>
            </a:ln>
          </p:spPr>
          <p:txBody>
            <a:bodyPr rtlCol="0" anchor="ctr"/>
            <a:lstStyle/>
            <a:p>
              <a:endParaRPr lang="en-US" dirty="0"/>
            </a:p>
          </p:txBody>
        </p:sp>
        <p:sp>
          <p:nvSpPr>
            <p:cNvPr id="6" name="Freeform: Shape 5">
              <a:extLst>
                <a:ext uri="{FF2B5EF4-FFF2-40B4-BE49-F238E27FC236}">
                  <a16:creationId xmlns:a16="http://schemas.microsoft.com/office/drawing/2014/main" id="{CF5AF579-3200-4645-9B4A-C34A0B00A828}"/>
                </a:ext>
              </a:extLst>
            </p:cNvPr>
            <p:cNvSpPr/>
            <p:nvPr/>
          </p:nvSpPr>
          <p:spPr>
            <a:xfrm>
              <a:off x="-548507" y="6164484"/>
              <a:ext cx="11570449" cy="460187"/>
            </a:xfrm>
            <a:custGeom>
              <a:avLst/>
              <a:gdLst>
                <a:gd name="connsiteX0" fmla="*/ 50006 w 1676400"/>
                <a:gd name="connsiteY0" fmla="*/ 7144 h 66675"/>
                <a:gd name="connsiteX1" fmla="*/ 1630204 w 1676400"/>
                <a:gd name="connsiteY1" fmla="*/ 7144 h 66675"/>
                <a:gd name="connsiteX2" fmla="*/ 1672114 w 1676400"/>
                <a:gd name="connsiteY2" fmla="*/ 49054 h 66675"/>
                <a:gd name="connsiteX3" fmla="*/ 1672114 w 1676400"/>
                <a:gd name="connsiteY3" fmla="*/ 57626 h 66675"/>
                <a:gd name="connsiteX4" fmla="*/ 1656874 w 1676400"/>
                <a:gd name="connsiteY4" fmla="*/ 62389 h 66675"/>
                <a:gd name="connsiteX5" fmla="*/ 1654016 w 1676400"/>
                <a:gd name="connsiteY5" fmla="*/ 62389 h 66675"/>
                <a:gd name="connsiteX6" fmla="*/ 29051 w 1676400"/>
                <a:gd name="connsiteY6" fmla="*/ 62389 h 66675"/>
                <a:gd name="connsiteX7" fmla="*/ 21431 w 1676400"/>
                <a:gd name="connsiteY7" fmla="*/ 63341 h 66675"/>
                <a:gd name="connsiteX8" fmla="*/ 7144 w 1676400"/>
                <a:gd name="connsiteY8" fmla="*/ 55721 h 66675"/>
                <a:gd name="connsiteX9" fmla="*/ 7144 w 1676400"/>
                <a:gd name="connsiteY9" fmla="*/ 48101 h 66675"/>
                <a:gd name="connsiteX10" fmla="*/ 50006 w 1676400"/>
                <a:gd name="connsiteY10"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76400" h="66675">
                  <a:moveTo>
                    <a:pt x="50006" y="7144"/>
                  </a:moveTo>
                  <a:lnTo>
                    <a:pt x="1630204" y="7144"/>
                  </a:lnTo>
                  <a:cubicBezTo>
                    <a:pt x="1653064" y="7144"/>
                    <a:pt x="1672114" y="26194"/>
                    <a:pt x="1672114" y="49054"/>
                  </a:cubicBezTo>
                  <a:lnTo>
                    <a:pt x="1672114" y="57626"/>
                  </a:lnTo>
                  <a:cubicBezTo>
                    <a:pt x="1672114" y="57626"/>
                    <a:pt x="1674019" y="64294"/>
                    <a:pt x="1656874" y="62389"/>
                  </a:cubicBezTo>
                  <a:cubicBezTo>
                    <a:pt x="1655921" y="62389"/>
                    <a:pt x="1654969" y="62389"/>
                    <a:pt x="1654016" y="62389"/>
                  </a:cubicBezTo>
                  <a:lnTo>
                    <a:pt x="29051" y="62389"/>
                  </a:lnTo>
                  <a:cubicBezTo>
                    <a:pt x="26194" y="62389"/>
                    <a:pt x="24289" y="62389"/>
                    <a:pt x="21431" y="63341"/>
                  </a:cubicBezTo>
                  <a:cubicBezTo>
                    <a:pt x="16669" y="64294"/>
                    <a:pt x="8096" y="64294"/>
                    <a:pt x="7144" y="55721"/>
                  </a:cubicBezTo>
                  <a:lnTo>
                    <a:pt x="7144" y="48101"/>
                  </a:lnTo>
                  <a:cubicBezTo>
                    <a:pt x="8096" y="25241"/>
                    <a:pt x="26194" y="7144"/>
                    <a:pt x="50006" y="7144"/>
                  </a:cubicBezTo>
                  <a:close/>
                </a:path>
              </a:pathLst>
            </a:custGeom>
            <a:solidFill>
              <a:srgbClr val="CCCCCC"/>
            </a:solidFill>
            <a:ln w="9525" cap="flat">
              <a:noFill/>
              <a:prstDash val="solid"/>
              <a:miter/>
            </a:ln>
          </p:spPr>
          <p:txBody>
            <a:bodyPr rtlCol="0" anchor="ctr"/>
            <a:lstStyle/>
            <a:p>
              <a:endParaRPr lang="en-US" dirty="0"/>
            </a:p>
          </p:txBody>
        </p:sp>
        <p:sp>
          <p:nvSpPr>
            <p:cNvPr id="7" name="Freeform: Shape 6">
              <a:extLst>
                <a:ext uri="{FF2B5EF4-FFF2-40B4-BE49-F238E27FC236}">
                  <a16:creationId xmlns:a16="http://schemas.microsoft.com/office/drawing/2014/main" id="{4BBA6078-E1D1-4C14-AE2A-562D30932050}"/>
                </a:ext>
              </a:extLst>
            </p:cNvPr>
            <p:cNvSpPr/>
            <p:nvPr/>
          </p:nvSpPr>
          <p:spPr>
            <a:xfrm>
              <a:off x="4438629" y="6215033"/>
              <a:ext cx="1618413" cy="184076"/>
            </a:xfrm>
            <a:custGeom>
              <a:avLst/>
              <a:gdLst>
                <a:gd name="connsiteX0" fmla="*/ 1478513 w 1618413"/>
                <a:gd name="connsiteY0" fmla="*/ 177499 h 184076"/>
                <a:gd name="connsiteX1" fmla="*/ 1485084 w 1618413"/>
                <a:gd name="connsiteY1" fmla="*/ 177499 h 184076"/>
                <a:gd name="connsiteX2" fmla="*/ 1502686 w 1618413"/>
                <a:gd name="connsiteY2" fmla="*/ 178122 h 184076"/>
                <a:gd name="connsiteX3" fmla="*/ 1499879 w 1618413"/>
                <a:gd name="connsiteY3" fmla="*/ 178526 h 184076"/>
                <a:gd name="connsiteX4" fmla="*/ 1478513 w 1618413"/>
                <a:gd name="connsiteY4" fmla="*/ 177499 h 184076"/>
                <a:gd name="connsiteX5" fmla="*/ 84799 w 1618413"/>
                <a:gd name="connsiteY5" fmla="*/ 170928 h 184076"/>
                <a:gd name="connsiteX6" fmla="*/ 117666 w 1618413"/>
                <a:gd name="connsiteY6" fmla="*/ 177499 h 184076"/>
                <a:gd name="connsiteX7" fmla="*/ 104518 w 1618413"/>
                <a:gd name="connsiteY7" fmla="*/ 177499 h 184076"/>
                <a:gd name="connsiteX8" fmla="*/ 84799 w 1618413"/>
                <a:gd name="connsiteY8" fmla="*/ 170928 h 184076"/>
                <a:gd name="connsiteX9" fmla="*/ 1603418 w 1618413"/>
                <a:gd name="connsiteY9" fmla="*/ 0 h 184076"/>
                <a:gd name="connsiteX10" fmla="*/ 1616567 w 1618413"/>
                <a:gd name="connsiteY10" fmla="*/ 0 h 184076"/>
                <a:gd name="connsiteX11" fmla="*/ 1511177 w 1618413"/>
                <a:gd name="connsiteY11" fmla="*/ 178423 h 184076"/>
                <a:gd name="connsiteX12" fmla="*/ 1502686 w 1618413"/>
                <a:gd name="connsiteY12" fmla="*/ 178122 h 184076"/>
                <a:gd name="connsiteX13" fmla="*/ 1521501 w 1618413"/>
                <a:gd name="connsiteY13" fmla="*/ 175419 h 184076"/>
                <a:gd name="connsiteX14" fmla="*/ 1603418 w 1618413"/>
                <a:gd name="connsiteY14" fmla="*/ 6571 h 184076"/>
                <a:gd name="connsiteX15" fmla="*/ 5911 w 1618413"/>
                <a:gd name="connsiteY15" fmla="*/ 0 h 184076"/>
                <a:gd name="connsiteX16" fmla="*/ 19060 w 1618413"/>
                <a:gd name="connsiteY16" fmla="*/ 6571 h 184076"/>
                <a:gd name="connsiteX17" fmla="*/ 91379 w 1618413"/>
                <a:gd name="connsiteY17" fmla="*/ 184076 h 184076"/>
                <a:gd name="connsiteX18" fmla="*/ 5911 w 1618413"/>
                <a:gd name="connsiteY18" fmla="*/ 0 h 184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18413" h="184076">
                  <a:moveTo>
                    <a:pt x="1478513" y="177499"/>
                  </a:moveTo>
                  <a:lnTo>
                    <a:pt x="1485084" y="177499"/>
                  </a:lnTo>
                  <a:lnTo>
                    <a:pt x="1502686" y="178122"/>
                  </a:lnTo>
                  <a:lnTo>
                    <a:pt x="1499879" y="178526"/>
                  </a:lnTo>
                  <a:cubicBezTo>
                    <a:pt x="1487142" y="179142"/>
                    <a:pt x="1478513" y="177499"/>
                    <a:pt x="1478513" y="177499"/>
                  </a:cubicBezTo>
                  <a:close/>
                  <a:moveTo>
                    <a:pt x="84799" y="170928"/>
                  </a:moveTo>
                  <a:cubicBezTo>
                    <a:pt x="97947" y="177499"/>
                    <a:pt x="104518" y="177499"/>
                    <a:pt x="117666" y="177499"/>
                  </a:cubicBezTo>
                  <a:lnTo>
                    <a:pt x="104518" y="177499"/>
                  </a:lnTo>
                  <a:cubicBezTo>
                    <a:pt x="97947" y="177499"/>
                    <a:pt x="91370" y="177499"/>
                    <a:pt x="84799" y="170928"/>
                  </a:cubicBezTo>
                  <a:close/>
                  <a:moveTo>
                    <a:pt x="1603418" y="0"/>
                  </a:moveTo>
                  <a:lnTo>
                    <a:pt x="1616567" y="0"/>
                  </a:lnTo>
                  <a:cubicBezTo>
                    <a:pt x="1631361" y="152847"/>
                    <a:pt x="1553705" y="176266"/>
                    <a:pt x="1511177" y="178423"/>
                  </a:cubicBezTo>
                  <a:lnTo>
                    <a:pt x="1502686" y="178122"/>
                  </a:lnTo>
                  <a:lnTo>
                    <a:pt x="1521501" y="175419"/>
                  </a:lnTo>
                  <a:cubicBezTo>
                    <a:pt x="1560791" y="165788"/>
                    <a:pt x="1611636" y="129836"/>
                    <a:pt x="1603418" y="6571"/>
                  </a:cubicBezTo>
                  <a:close/>
                  <a:moveTo>
                    <a:pt x="5911" y="0"/>
                  </a:moveTo>
                  <a:lnTo>
                    <a:pt x="19060" y="6571"/>
                  </a:lnTo>
                  <a:cubicBezTo>
                    <a:pt x="19060" y="6571"/>
                    <a:pt x="-20385" y="144631"/>
                    <a:pt x="91379" y="184076"/>
                  </a:cubicBezTo>
                  <a:cubicBezTo>
                    <a:pt x="-33534" y="151202"/>
                    <a:pt x="5911" y="0"/>
                    <a:pt x="5911" y="0"/>
                  </a:cubicBezTo>
                  <a:close/>
                </a:path>
              </a:pathLst>
            </a:custGeom>
            <a:solidFill>
              <a:srgbClr val="4D4D4D"/>
            </a:solidFill>
            <a:ln w="9525" cap="flat">
              <a:noFill/>
              <a:prstDash val="solid"/>
              <a:miter/>
            </a:ln>
          </p:spPr>
          <p:txBody>
            <a:bodyPr rtlCol="0" anchor="ctr"/>
            <a:lstStyle/>
            <a:p>
              <a:endParaRPr lang="en-US" dirty="0"/>
            </a:p>
          </p:txBody>
        </p:sp>
        <p:grpSp>
          <p:nvGrpSpPr>
            <p:cNvPr id="8" name="Group 7">
              <a:extLst>
                <a:ext uri="{FF2B5EF4-FFF2-40B4-BE49-F238E27FC236}">
                  <a16:creationId xmlns:a16="http://schemas.microsoft.com/office/drawing/2014/main" id="{40F2DB06-6191-4D99-A246-B0F044EEB6D4}"/>
                </a:ext>
              </a:extLst>
            </p:cNvPr>
            <p:cNvGrpSpPr/>
            <p:nvPr/>
          </p:nvGrpSpPr>
          <p:grpSpPr>
            <a:xfrm>
              <a:off x="1606" y="6382978"/>
              <a:ext cx="413937" cy="115242"/>
              <a:chOff x="5955" y="6353672"/>
              <a:chExt cx="413937" cy="115242"/>
            </a:xfrm>
          </p:grpSpPr>
          <p:sp>
            <p:nvSpPr>
              <p:cNvPr id="13" name="Rectangle: Rounded Corners 12">
                <a:extLst>
                  <a:ext uri="{FF2B5EF4-FFF2-40B4-BE49-F238E27FC236}">
                    <a16:creationId xmlns:a16="http://schemas.microsoft.com/office/drawing/2014/main" id="{E0B2AB32-6E87-4708-AD26-26A3474DFD68}"/>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Rounded Corners 13">
                <a:extLst>
                  <a:ext uri="{FF2B5EF4-FFF2-40B4-BE49-F238E27FC236}">
                    <a16:creationId xmlns:a16="http://schemas.microsoft.com/office/drawing/2014/main" id="{44A0B59C-D502-416F-87A9-4FFE2F84014E}"/>
                  </a:ext>
                </a:extLst>
              </p:cNvPr>
              <p:cNvSpPr/>
              <p:nvPr/>
            </p:nvSpPr>
            <p:spPr>
              <a:xfrm>
                <a:off x="99417" y="6382279"/>
                <a:ext cx="227012"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9" name="Group 8">
              <a:extLst>
                <a:ext uri="{FF2B5EF4-FFF2-40B4-BE49-F238E27FC236}">
                  <a16:creationId xmlns:a16="http://schemas.microsoft.com/office/drawing/2014/main" id="{CEDAEF2E-9E44-473D-B13F-ABD8FD196480}"/>
                </a:ext>
              </a:extLst>
            </p:cNvPr>
            <p:cNvGrpSpPr/>
            <p:nvPr/>
          </p:nvGrpSpPr>
          <p:grpSpPr>
            <a:xfrm>
              <a:off x="9855291" y="6381600"/>
              <a:ext cx="885989" cy="115242"/>
              <a:chOff x="5955" y="6353672"/>
              <a:chExt cx="413937" cy="115242"/>
            </a:xfrm>
          </p:grpSpPr>
          <p:sp>
            <p:nvSpPr>
              <p:cNvPr id="11" name="Rectangle: Rounded Corners 10">
                <a:extLst>
                  <a:ext uri="{FF2B5EF4-FFF2-40B4-BE49-F238E27FC236}">
                    <a16:creationId xmlns:a16="http://schemas.microsoft.com/office/drawing/2014/main" id="{77A63B6A-A2C7-42FA-A975-B2C3DBEA0A1D}"/>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Rounded Corners 11">
                <a:extLst>
                  <a:ext uri="{FF2B5EF4-FFF2-40B4-BE49-F238E27FC236}">
                    <a16:creationId xmlns:a16="http://schemas.microsoft.com/office/drawing/2014/main" id="{425CD56A-8303-4E00-957E-0BF842A3B05F}"/>
                  </a:ext>
                </a:extLst>
              </p:cNvPr>
              <p:cNvSpPr/>
              <p:nvPr/>
            </p:nvSpPr>
            <p:spPr>
              <a:xfrm>
                <a:off x="84761" y="6382279"/>
                <a:ext cx="256326"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0" name="Freeform: Shape 9">
              <a:extLst>
                <a:ext uri="{FF2B5EF4-FFF2-40B4-BE49-F238E27FC236}">
                  <a16:creationId xmlns:a16="http://schemas.microsoft.com/office/drawing/2014/main" id="{442D482D-A042-4240-A15D-1E65B56B30D2}"/>
                </a:ext>
              </a:extLst>
            </p:cNvPr>
            <p:cNvSpPr/>
            <p:nvPr/>
          </p:nvSpPr>
          <p:spPr>
            <a:xfrm>
              <a:off x="3892805" y="496953"/>
              <a:ext cx="5479036" cy="5431217"/>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sp>
        <p:nvSpPr>
          <p:cNvPr id="15" name="Picture Placeholder 2">
            <a:extLst>
              <a:ext uri="{FF2B5EF4-FFF2-40B4-BE49-F238E27FC236}">
                <a16:creationId xmlns:a16="http://schemas.microsoft.com/office/drawing/2014/main" id="{736F31BD-D2C3-4C53-B8E6-33C74563614F}"/>
              </a:ext>
            </a:extLst>
          </p:cNvPr>
          <p:cNvSpPr>
            <a:spLocks noGrp="1"/>
          </p:cNvSpPr>
          <p:nvPr>
            <p:ph type="pic" idx="12" hasCustomPrompt="1"/>
          </p:nvPr>
        </p:nvSpPr>
        <p:spPr>
          <a:xfrm>
            <a:off x="3909754" y="1947860"/>
            <a:ext cx="4372493" cy="2669432"/>
          </a:xfrm>
          <a:prstGeom prst="rect">
            <a:avLst/>
          </a:prstGeom>
          <a:solidFill>
            <a:schemeClr val="bg1">
              <a:lumMod val="95000"/>
            </a:schemeClr>
          </a:solidFill>
          <a:ln w="12700">
            <a:noFill/>
          </a:ln>
        </p:spPr>
        <p:txBody>
          <a:bodyPr anchor="ctr"/>
          <a:lstStyle>
            <a:lvl1pPr marL="0" indent="0" algn="ctr">
              <a:buNone/>
              <a:defRPr sz="1600">
                <a:latin typeface="Arial" pitchFamily="34" charset="0"/>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endParaRPr lang="ko-KR" altLang="en-US" dirty="0"/>
          </a:p>
        </p:txBody>
      </p:sp>
      <p:sp>
        <p:nvSpPr>
          <p:cNvPr id="16" name="Text Placeholder 9">
            <a:extLst>
              <a:ext uri="{FF2B5EF4-FFF2-40B4-BE49-F238E27FC236}">
                <a16:creationId xmlns:a16="http://schemas.microsoft.com/office/drawing/2014/main" id="{9D8BBD3D-237B-4299-A310-B537C2DF7CAA}"/>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396492805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6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7483091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7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7960406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NG sets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2482"/>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PNG &amp; Shapes Layout</a:t>
            </a:r>
          </a:p>
        </p:txBody>
      </p:sp>
    </p:spTree>
    <p:extLst>
      <p:ext uri="{BB962C8B-B14F-4D97-AF65-F5344CB8AC3E}">
        <p14:creationId xmlns:p14="http://schemas.microsoft.com/office/powerpoint/2010/main" val="244639275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Icon sets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123478"/>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Icon Sets Layout</a:t>
            </a:r>
          </a:p>
        </p:txBody>
      </p:sp>
      <p:sp>
        <p:nvSpPr>
          <p:cNvPr id="3" name="Rounded Rectangle 2"/>
          <p:cNvSpPr/>
          <p:nvPr userDrawn="1"/>
        </p:nvSpPr>
        <p:spPr>
          <a:xfrm>
            <a:off x="354010" y="1131591"/>
            <a:ext cx="3560767" cy="5402561"/>
          </a:xfrm>
          <a:prstGeom prst="roundRect">
            <a:avLst>
              <a:gd name="adj" fmla="val 396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p>
        </p:txBody>
      </p:sp>
      <p:sp>
        <p:nvSpPr>
          <p:cNvPr id="4" name="Rounded Rectangle 3"/>
          <p:cNvSpPr/>
          <p:nvPr userDrawn="1"/>
        </p:nvSpPr>
        <p:spPr>
          <a:xfrm>
            <a:off x="531933" y="1347500"/>
            <a:ext cx="153868" cy="5015200"/>
          </a:xfrm>
          <a:prstGeom prst="roundRect">
            <a:avLst>
              <a:gd name="adj" fmla="val 50000"/>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schemeClr val="bg1"/>
              </a:solidFill>
            </a:endParaRPr>
          </a:p>
        </p:txBody>
      </p:sp>
      <p:sp>
        <p:nvSpPr>
          <p:cNvPr id="5" name="Half Frame 4"/>
          <p:cNvSpPr/>
          <p:nvPr userDrawn="1"/>
        </p:nvSpPr>
        <p:spPr>
          <a:xfrm rot="5400000">
            <a:off x="3057177" y="1276653"/>
            <a:ext cx="685849" cy="685148"/>
          </a:xfrm>
          <a:prstGeom prst="halfFrame">
            <a:avLst>
              <a:gd name="adj1" fmla="val 23728"/>
              <a:gd name="adj2" fmla="val 24642"/>
            </a:avLst>
          </a:prstGeom>
          <a:solidFill>
            <a:schemeClr val="bg1">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schemeClr val="tx1">
                  <a:lumMod val="85000"/>
                  <a:lumOff val="15000"/>
                </a:schemeClr>
              </a:solidFill>
            </a:endParaRPr>
          </a:p>
        </p:txBody>
      </p:sp>
      <p:sp>
        <p:nvSpPr>
          <p:cNvPr id="58" name="TextBox 57">
            <a:extLst>
              <a:ext uri="{FF2B5EF4-FFF2-40B4-BE49-F238E27FC236}">
                <a16:creationId xmlns:a16="http://schemas.microsoft.com/office/drawing/2014/main" id="{5644E8BB-F13A-4AE0-889E-633DE4143787}"/>
              </a:ext>
            </a:extLst>
          </p:cNvPr>
          <p:cNvSpPr txBox="1"/>
          <p:nvPr userDrawn="1"/>
        </p:nvSpPr>
        <p:spPr>
          <a:xfrm>
            <a:off x="711704" y="1637214"/>
            <a:ext cx="2232248" cy="523220"/>
          </a:xfrm>
          <a:prstGeom prst="rect">
            <a:avLst/>
          </a:prstGeom>
          <a:noFill/>
        </p:spPr>
        <p:txBody>
          <a:bodyPr wrap="square" rtlCol="0" anchor="ctr">
            <a:spAutoFit/>
          </a:bodyPr>
          <a:lstStyle/>
          <a:p>
            <a:r>
              <a:rPr lang="en-US" altLang="ko-KR" sz="1400" b="1" dirty="0">
                <a:solidFill>
                  <a:schemeClr val="bg1"/>
                </a:solidFill>
                <a:latin typeface="Arial" pitchFamily="34" charset="0"/>
                <a:cs typeface="Arial" pitchFamily="34" charset="0"/>
              </a:rPr>
              <a:t>You can Resize without losing quality</a:t>
            </a:r>
            <a:endParaRPr lang="ko-KR" altLang="en-US" sz="1400" b="1" dirty="0">
              <a:solidFill>
                <a:schemeClr val="bg1"/>
              </a:solidFill>
              <a:latin typeface="Arial" pitchFamily="34" charset="0"/>
              <a:cs typeface="Arial" pitchFamily="34" charset="0"/>
            </a:endParaRPr>
          </a:p>
        </p:txBody>
      </p:sp>
      <p:sp>
        <p:nvSpPr>
          <p:cNvPr id="59" name="TextBox 58">
            <a:extLst>
              <a:ext uri="{FF2B5EF4-FFF2-40B4-BE49-F238E27FC236}">
                <a16:creationId xmlns:a16="http://schemas.microsoft.com/office/drawing/2014/main" id="{F2CE2B8B-ED32-491A-95B2-D28904BC432C}"/>
              </a:ext>
            </a:extLst>
          </p:cNvPr>
          <p:cNvSpPr txBox="1"/>
          <p:nvPr userDrawn="1"/>
        </p:nvSpPr>
        <p:spPr>
          <a:xfrm>
            <a:off x="711704" y="2127463"/>
            <a:ext cx="2232248" cy="738664"/>
          </a:xfrm>
          <a:prstGeom prst="rect">
            <a:avLst/>
          </a:prstGeom>
          <a:noFill/>
        </p:spPr>
        <p:txBody>
          <a:bodyPr wrap="square" rtlCol="0" anchor="ctr">
            <a:spAutoFit/>
          </a:bodyPr>
          <a:lstStyle/>
          <a:p>
            <a:r>
              <a:rPr lang="en-US" altLang="ko-KR" sz="1400" b="1" dirty="0">
                <a:solidFill>
                  <a:schemeClr val="bg1"/>
                </a:solidFill>
                <a:latin typeface="Arial" pitchFamily="34" charset="0"/>
                <a:cs typeface="Arial" pitchFamily="34" charset="0"/>
              </a:rPr>
              <a:t>You can Change Fill Color &amp;</a:t>
            </a:r>
          </a:p>
          <a:p>
            <a:r>
              <a:rPr lang="en-US" altLang="ko-KR" sz="1400" b="1" dirty="0">
                <a:solidFill>
                  <a:schemeClr val="bg1"/>
                </a:solidFill>
                <a:latin typeface="Arial" pitchFamily="34" charset="0"/>
                <a:cs typeface="Arial" pitchFamily="34" charset="0"/>
              </a:rPr>
              <a:t>Line Color</a:t>
            </a:r>
            <a:endParaRPr lang="ko-KR" altLang="en-US" sz="1400" b="1" dirty="0">
              <a:solidFill>
                <a:schemeClr val="bg1"/>
              </a:solidFill>
              <a:latin typeface="Arial" pitchFamily="34" charset="0"/>
              <a:cs typeface="Arial" pitchFamily="34" charset="0"/>
            </a:endParaRPr>
          </a:p>
        </p:txBody>
      </p:sp>
      <p:sp>
        <p:nvSpPr>
          <p:cNvPr id="60" name="TextBox 59">
            <a:extLst>
              <a:ext uri="{FF2B5EF4-FFF2-40B4-BE49-F238E27FC236}">
                <a16:creationId xmlns:a16="http://schemas.microsoft.com/office/drawing/2014/main" id="{962A52DF-2523-4479-BFA3-B5ACE9887E1C}"/>
              </a:ext>
            </a:extLst>
          </p:cNvPr>
          <p:cNvSpPr txBox="1"/>
          <p:nvPr userDrawn="1"/>
        </p:nvSpPr>
        <p:spPr>
          <a:xfrm>
            <a:off x="721229" y="5808438"/>
            <a:ext cx="2232000" cy="307777"/>
          </a:xfrm>
          <a:prstGeom prst="rect">
            <a:avLst/>
          </a:prstGeom>
          <a:noFill/>
        </p:spPr>
        <p:txBody>
          <a:bodyPr wrap="square" rtlCol="0" anchor="ctr">
            <a:spAutoFit/>
          </a:bodyPr>
          <a:lstStyle/>
          <a:p>
            <a:r>
              <a:rPr lang="en-US" altLang="ko-KR" sz="1400" dirty="0">
                <a:solidFill>
                  <a:schemeClr val="bg1"/>
                </a:solidFill>
                <a:latin typeface="Arial" pitchFamily="34" charset="0"/>
                <a:cs typeface="Arial" pitchFamily="34" charset="0"/>
              </a:rPr>
              <a:t>www.allppt.com</a:t>
            </a:r>
            <a:endParaRPr lang="ko-KR" altLang="en-US" sz="1400" dirty="0">
              <a:solidFill>
                <a:schemeClr val="bg1"/>
              </a:solidFill>
              <a:latin typeface="Arial" pitchFamily="34" charset="0"/>
              <a:cs typeface="Arial" pitchFamily="34" charset="0"/>
            </a:endParaRPr>
          </a:p>
        </p:txBody>
      </p:sp>
      <p:sp>
        <p:nvSpPr>
          <p:cNvPr id="61" name="TextBox 60">
            <a:extLst>
              <a:ext uri="{FF2B5EF4-FFF2-40B4-BE49-F238E27FC236}">
                <a16:creationId xmlns:a16="http://schemas.microsoft.com/office/drawing/2014/main" id="{BAAC314F-E96A-4408-95DE-A70E9ED054AF}"/>
              </a:ext>
            </a:extLst>
          </p:cNvPr>
          <p:cNvSpPr txBox="1"/>
          <p:nvPr userDrawn="1"/>
        </p:nvSpPr>
        <p:spPr>
          <a:xfrm>
            <a:off x="721229" y="4450324"/>
            <a:ext cx="2717296" cy="1384995"/>
          </a:xfrm>
          <a:prstGeom prst="rect">
            <a:avLst/>
          </a:prstGeom>
          <a:noFill/>
        </p:spPr>
        <p:txBody>
          <a:bodyPr wrap="square" rtlCol="0" anchor="ctr">
            <a:spAutoFit/>
          </a:bodyPr>
          <a:lstStyle/>
          <a:p>
            <a:r>
              <a:rPr lang="en-US" altLang="ko-KR" sz="2800" b="1" dirty="0">
                <a:solidFill>
                  <a:schemeClr val="bg1"/>
                </a:solidFill>
                <a:latin typeface="+mn-lt"/>
                <a:ea typeface="+mn-ea"/>
                <a:cs typeface="Arial" pitchFamily="34" charset="0"/>
              </a:rPr>
              <a:t>FREE </a:t>
            </a:r>
          </a:p>
          <a:p>
            <a:r>
              <a:rPr lang="en-US" altLang="ko-KR" sz="2800" b="1" dirty="0">
                <a:solidFill>
                  <a:schemeClr val="bg1"/>
                </a:solidFill>
                <a:latin typeface="+mn-lt"/>
                <a:ea typeface="+mn-ea"/>
                <a:cs typeface="Arial" pitchFamily="34" charset="0"/>
              </a:rPr>
              <a:t>PPT TEMPLATES</a:t>
            </a:r>
          </a:p>
        </p:txBody>
      </p:sp>
    </p:spTree>
    <p:extLst>
      <p:ext uri="{BB962C8B-B14F-4D97-AF65-F5344CB8AC3E}">
        <p14:creationId xmlns:p14="http://schemas.microsoft.com/office/powerpoint/2010/main" val="31367658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ection Break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847202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nd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506671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s slide layout">
    <p:spTree>
      <p:nvGrpSpPr>
        <p:cNvPr id="1" name=""/>
        <p:cNvGrpSpPr/>
        <p:nvPr/>
      </p:nvGrpSpPr>
      <p:grpSpPr>
        <a:xfrm>
          <a:off x="0" y="0"/>
          <a:ext cx="0" cy="0"/>
          <a:chOff x="0" y="0"/>
          <a:chExt cx="0" cy="0"/>
        </a:xfrm>
      </p:grpSpPr>
      <p:sp>
        <p:nvSpPr>
          <p:cNvPr id="2" name="Text Placeholder 9">
            <a:extLst>
              <a:ext uri="{FF2B5EF4-FFF2-40B4-BE49-F238E27FC236}">
                <a16:creationId xmlns:a16="http://schemas.microsoft.com/office/drawing/2014/main" id="{23DE32A5-6181-4C51-AD5C-3F1A448478A1}"/>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18993242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Contents slide layout">
    <p:spTree>
      <p:nvGrpSpPr>
        <p:cNvPr id="1" name=""/>
        <p:cNvGrpSpPr/>
        <p:nvPr/>
      </p:nvGrpSpPr>
      <p:grpSpPr>
        <a:xfrm>
          <a:off x="0" y="0"/>
          <a:ext cx="0" cy="0"/>
          <a:chOff x="0" y="0"/>
          <a:chExt cx="0" cy="0"/>
        </a:xfrm>
      </p:grpSpPr>
      <p:sp>
        <p:nvSpPr>
          <p:cNvPr id="2" name="Text Placeholder 9">
            <a:extLst>
              <a:ext uri="{FF2B5EF4-FFF2-40B4-BE49-F238E27FC236}">
                <a16:creationId xmlns:a16="http://schemas.microsoft.com/office/drawing/2014/main" id="{23DE32A5-6181-4C51-AD5C-3F1A448478A1}"/>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34496944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Contents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458394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Agenda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823200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Taam slide layout">
    <p:spTree>
      <p:nvGrpSpPr>
        <p:cNvPr id="1" name=""/>
        <p:cNvGrpSpPr/>
        <p:nvPr/>
      </p:nvGrpSpPr>
      <p:grpSpPr>
        <a:xfrm>
          <a:off x="0" y="0"/>
          <a:ext cx="0" cy="0"/>
          <a:chOff x="0" y="0"/>
          <a:chExt cx="0" cy="0"/>
        </a:xfrm>
      </p:grpSpPr>
      <p:sp>
        <p:nvSpPr>
          <p:cNvPr id="3" name="Text Placeholder 9">
            <a:extLst>
              <a:ext uri="{FF2B5EF4-FFF2-40B4-BE49-F238E27FC236}">
                <a16:creationId xmlns:a16="http://schemas.microsoft.com/office/drawing/2014/main" id="{EF70765A-4598-4D75-8EBE-B820808F6559}"/>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Our Team LAYOUT</a:t>
            </a:r>
          </a:p>
        </p:txBody>
      </p:sp>
      <p:sp>
        <p:nvSpPr>
          <p:cNvPr id="4" name="그림 개체 틀 2">
            <a:extLst>
              <a:ext uri="{FF2B5EF4-FFF2-40B4-BE49-F238E27FC236}">
                <a16:creationId xmlns:a16="http://schemas.microsoft.com/office/drawing/2014/main" id="{75458041-BCC9-4D92-9490-8AF60C009837}"/>
              </a:ext>
            </a:extLst>
          </p:cNvPr>
          <p:cNvSpPr>
            <a:spLocks noGrp="1"/>
          </p:cNvSpPr>
          <p:nvPr>
            <p:ph type="pic" sz="quarter" idx="14" hasCustomPrompt="1"/>
          </p:nvPr>
        </p:nvSpPr>
        <p:spPr>
          <a:xfrm>
            <a:off x="905524" y="1837041"/>
            <a:ext cx="2268000" cy="1986288"/>
          </a:xfrm>
          <a:prstGeom prst="rect">
            <a:avLst/>
          </a:prstGeom>
          <a:solidFill>
            <a:schemeClr val="bg1">
              <a:lumMod val="95000"/>
            </a:schemeClr>
          </a:solidFill>
          <a:ln w="25400">
            <a:solidFill>
              <a:schemeClr val="accent1"/>
            </a:solidFill>
          </a:ln>
        </p:spPr>
        <p:txBody>
          <a:bodyPr anchor="ctr"/>
          <a:lstStyle>
            <a:lvl1pPr marL="0" indent="0" algn="ctr">
              <a:lnSpc>
                <a:spcPct val="100000"/>
              </a:lnSpc>
              <a:buNone/>
              <a:defRPr sz="1200">
                <a:solidFill>
                  <a:schemeClr val="tx1">
                    <a:lumMod val="75000"/>
                    <a:lumOff val="25000"/>
                  </a:schemeClr>
                </a:solidFill>
              </a:defRPr>
            </a:lvl1pPr>
          </a:lstStyle>
          <a:p>
            <a:r>
              <a:rPr lang="en-US" altLang="ko-KR" dirty="0"/>
              <a:t>Place Your Picture Here</a:t>
            </a:r>
            <a:endParaRPr lang="ko-KR" altLang="en-US" dirty="0"/>
          </a:p>
        </p:txBody>
      </p:sp>
      <p:sp>
        <p:nvSpPr>
          <p:cNvPr id="9" name="그림 개체 틀 2">
            <a:extLst>
              <a:ext uri="{FF2B5EF4-FFF2-40B4-BE49-F238E27FC236}">
                <a16:creationId xmlns:a16="http://schemas.microsoft.com/office/drawing/2014/main" id="{E26C6D06-6A68-4FCA-8E86-84C6A4BCE960}"/>
              </a:ext>
            </a:extLst>
          </p:cNvPr>
          <p:cNvSpPr>
            <a:spLocks noGrp="1"/>
          </p:cNvSpPr>
          <p:nvPr>
            <p:ph type="pic" sz="quarter" idx="33" hasCustomPrompt="1"/>
          </p:nvPr>
        </p:nvSpPr>
        <p:spPr>
          <a:xfrm>
            <a:off x="3603313" y="1837041"/>
            <a:ext cx="2268000" cy="1986288"/>
          </a:xfrm>
          <a:prstGeom prst="rect">
            <a:avLst/>
          </a:prstGeom>
          <a:solidFill>
            <a:schemeClr val="bg1">
              <a:lumMod val="95000"/>
            </a:schemeClr>
          </a:solidFill>
          <a:ln w="25400">
            <a:solidFill>
              <a:schemeClr val="accent2"/>
            </a:solidFill>
          </a:ln>
        </p:spPr>
        <p:txBody>
          <a:bodyPr anchor="ctr"/>
          <a:lstStyle>
            <a:lvl1pPr algn="ctr">
              <a:lnSpc>
                <a:spcPct val="100000"/>
              </a:lnSpc>
              <a:defRPr lang="ko-KR" altLang="en-US" sz="1200" dirty="0">
                <a:solidFill>
                  <a:schemeClr val="tx1">
                    <a:lumMod val="75000"/>
                    <a:lumOff val="25000"/>
                  </a:schemeClr>
                </a:solidFill>
              </a:defRPr>
            </a:lvl1pPr>
          </a:lstStyle>
          <a:p>
            <a:pPr marL="0" lvl="0" indent="0" algn="ctr">
              <a:buNone/>
            </a:pPr>
            <a:r>
              <a:rPr lang="en-US" altLang="ko-KR" dirty="0"/>
              <a:t>Place Your Picture Here</a:t>
            </a:r>
            <a:endParaRPr lang="ko-KR" altLang="en-US" dirty="0"/>
          </a:p>
        </p:txBody>
      </p:sp>
      <p:sp>
        <p:nvSpPr>
          <p:cNvPr id="14" name="그림 개체 틀 2">
            <a:extLst>
              <a:ext uri="{FF2B5EF4-FFF2-40B4-BE49-F238E27FC236}">
                <a16:creationId xmlns:a16="http://schemas.microsoft.com/office/drawing/2014/main" id="{7EA72833-AD93-4833-9A2D-CEDAD0BA74BD}"/>
              </a:ext>
            </a:extLst>
          </p:cNvPr>
          <p:cNvSpPr>
            <a:spLocks noGrp="1"/>
          </p:cNvSpPr>
          <p:nvPr>
            <p:ph type="pic" sz="quarter" idx="38" hasCustomPrompt="1"/>
          </p:nvPr>
        </p:nvSpPr>
        <p:spPr>
          <a:xfrm>
            <a:off x="6301102" y="1837041"/>
            <a:ext cx="2268000" cy="1986288"/>
          </a:xfrm>
          <a:prstGeom prst="rect">
            <a:avLst/>
          </a:prstGeom>
          <a:solidFill>
            <a:schemeClr val="bg1">
              <a:lumMod val="95000"/>
            </a:schemeClr>
          </a:solidFill>
          <a:ln w="25400">
            <a:solidFill>
              <a:schemeClr val="accent3"/>
            </a:solidFill>
          </a:ln>
        </p:spPr>
        <p:txBody>
          <a:bodyPr anchor="ctr"/>
          <a:lstStyle>
            <a:lvl1pPr algn="ctr">
              <a:lnSpc>
                <a:spcPct val="100000"/>
              </a:lnSpc>
              <a:defRPr lang="ko-KR" altLang="en-US" sz="1200" dirty="0">
                <a:solidFill>
                  <a:schemeClr val="tx1">
                    <a:lumMod val="75000"/>
                    <a:lumOff val="25000"/>
                  </a:schemeClr>
                </a:solidFill>
              </a:defRPr>
            </a:lvl1pPr>
          </a:lstStyle>
          <a:p>
            <a:pPr marL="0" lvl="0" indent="0" algn="ctr">
              <a:buNone/>
            </a:pPr>
            <a:r>
              <a:rPr lang="en-US" altLang="ko-KR" dirty="0"/>
              <a:t>Place Your Picture Here</a:t>
            </a:r>
            <a:endParaRPr lang="ko-KR" altLang="en-US" dirty="0"/>
          </a:p>
        </p:txBody>
      </p:sp>
      <p:sp>
        <p:nvSpPr>
          <p:cNvPr id="15" name="그림 개체 틀 2">
            <a:extLst>
              <a:ext uri="{FF2B5EF4-FFF2-40B4-BE49-F238E27FC236}">
                <a16:creationId xmlns:a16="http://schemas.microsoft.com/office/drawing/2014/main" id="{E974C75D-D81B-497C-9C4E-F1BB2C01057A}"/>
              </a:ext>
            </a:extLst>
          </p:cNvPr>
          <p:cNvSpPr>
            <a:spLocks noGrp="1"/>
          </p:cNvSpPr>
          <p:nvPr>
            <p:ph type="pic" sz="quarter" idx="43" hasCustomPrompt="1"/>
          </p:nvPr>
        </p:nvSpPr>
        <p:spPr>
          <a:xfrm>
            <a:off x="9016308" y="1837041"/>
            <a:ext cx="2268000" cy="1986288"/>
          </a:xfrm>
          <a:prstGeom prst="rect">
            <a:avLst/>
          </a:prstGeom>
          <a:solidFill>
            <a:schemeClr val="bg1">
              <a:lumMod val="95000"/>
            </a:schemeClr>
          </a:solidFill>
          <a:ln w="25400">
            <a:solidFill>
              <a:schemeClr val="accent4"/>
            </a:solidFill>
          </a:ln>
        </p:spPr>
        <p:txBody>
          <a:bodyPr anchor="ctr"/>
          <a:lstStyle>
            <a:lvl1pPr algn="ctr">
              <a:lnSpc>
                <a:spcPct val="100000"/>
              </a:lnSpc>
              <a:defRPr lang="ko-KR" altLang="en-US" sz="1200" dirty="0">
                <a:solidFill>
                  <a:schemeClr val="tx1">
                    <a:lumMod val="75000"/>
                    <a:lumOff val="25000"/>
                  </a:schemeClr>
                </a:solidFill>
              </a:defRPr>
            </a:lvl1pPr>
          </a:lstStyle>
          <a:p>
            <a:pPr marL="0" lvl="0" indent="0" algn="ctr">
              <a:buNone/>
            </a:pPr>
            <a:r>
              <a:rPr lang="en-US" altLang="ko-KR" dirty="0"/>
              <a:t>Place Your Picture Here</a:t>
            </a:r>
            <a:endParaRPr lang="ko-KR" altLang="en-US" dirty="0"/>
          </a:p>
        </p:txBody>
      </p:sp>
    </p:spTree>
    <p:extLst>
      <p:ext uri="{BB962C8B-B14F-4D97-AF65-F5344CB8AC3E}">
        <p14:creationId xmlns:p14="http://schemas.microsoft.com/office/powerpoint/2010/main" val="7686641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6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204451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9266748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slideLayout" Target="../slideLayouts/slideLayout15.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slideLayout" Target="../slideLayouts/slideLayout14.xml"/><Relationship Id="rId17" Type="http://schemas.openxmlformats.org/officeDocument/2006/relationships/theme" Target="../theme/theme2.xml"/><Relationship Id="rId2" Type="http://schemas.openxmlformats.org/officeDocument/2006/relationships/slideLayout" Target="../slideLayouts/slideLayout4.xml"/><Relationship Id="rId16" Type="http://schemas.openxmlformats.org/officeDocument/2006/relationships/slideLayout" Target="../slideLayouts/slideLayout18.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5" Type="http://schemas.openxmlformats.org/officeDocument/2006/relationships/slideLayout" Target="../slideLayouts/slideLayout1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 Id="rId14" Type="http://schemas.openxmlformats.org/officeDocument/2006/relationships/slideLayout" Target="../slideLayouts/slideLayout16.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45990320"/>
      </p:ext>
    </p:extLst>
  </p:cSld>
  <p:clrMap bg1="lt1" tx1="dk1" bg2="lt2" tx2="dk2" accent1="accent1" accent2="accent2" accent3="accent3" accent4="accent4" accent5="accent5" accent6="accent6" hlink="hlink" folHlink="folHlink"/>
  <p:sldLayoutIdLst>
    <p:sldLayoutId id="2147483649" r:id="rId1"/>
    <p:sldLayoutId id="2147483650" r:id="rId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15311501"/>
      </p:ext>
    </p:extLst>
  </p:cSld>
  <p:clrMap bg1="lt1" tx1="dk1" bg2="lt2" tx2="dk2" accent1="accent1" accent2="accent2" accent3="accent3" accent4="accent4" accent5="accent5" accent6="accent6" hlink="hlink" folHlink="folHlink"/>
  <p:sldLayoutIdLst>
    <p:sldLayoutId id="2147483652" r:id="rId1"/>
    <p:sldLayoutId id="2147483653" r:id="rId2"/>
    <p:sldLayoutId id="2147483654" r:id="rId3"/>
    <p:sldLayoutId id="2147483675" r:id="rId4"/>
    <p:sldLayoutId id="2147483676" r:id="rId5"/>
    <p:sldLayoutId id="2147483678" r:id="rId6"/>
    <p:sldLayoutId id="2147483680" r:id="rId7"/>
    <p:sldLayoutId id="2147483681" r:id="rId8"/>
    <p:sldLayoutId id="2147483682" r:id="rId9"/>
    <p:sldLayoutId id="2147483684" r:id="rId10"/>
    <p:sldLayoutId id="2147483686" r:id="rId11"/>
    <p:sldLayoutId id="2147483689" r:id="rId12"/>
    <p:sldLayoutId id="2147483687" r:id="rId13"/>
    <p:sldLayoutId id="2147483688" r:id="rId14"/>
    <p:sldLayoutId id="2147483671" r:id="rId15"/>
    <p:sldLayoutId id="2147483672" r:id="rId16"/>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98408049"/>
      </p:ext>
    </p:extLst>
  </p:cSld>
  <p:clrMap bg1="lt1" tx1="dk1" bg2="lt2" tx2="dk2" accent1="accent1" accent2="accent2" accent3="accent3" accent4="accent4" accent5="accent5" accent6="accent6" hlink="hlink" folHlink="folHlink"/>
  <p:sldLayoutIdLst>
    <p:sldLayoutId id="2147483674" r:id="rId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5.mp3"/><Relationship Id="rId1" Type="http://schemas.microsoft.com/office/2007/relationships/media" Target="../media/media5.mp3"/><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6.mp3"/><Relationship Id="rId1" Type="http://schemas.microsoft.com/office/2007/relationships/media" Target="../media/media6.mp3"/><Relationship Id="rId5" Type="http://schemas.openxmlformats.org/officeDocument/2006/relationships/image" Target="../media/image13.png"/><Relationship Id="rId4" Type="http://schemas.openxmlformats.org/officeDocument/2006/relationships/notesSlide" Target="../notesSlides/notesSlide1.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7.mp3"/><Relationship Id="rId1" Type="http://schemas.microsoft.com/office/2007/relationships/media" Target="../media/media7.mp3"/><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8.mp3"/><Relationship Id="rId1" Type="http://schemas.microsoft.com/office/2007/relationships/media" Target="../media/media8.mp3"/><Relationship Id="rId5" Type="http://schemas.openxmlformats.org/officeDocument/2006/relationships/image" Target="../media/image13.png"/><Relationship Id="rId4" Type="http://schemas.openxmlformats.org/officeDocument/2006/relationships/hyperlink" Target="http://www.qnx.com/developers/docs/6.5.0SP1.update/com.qnx.doc.neutrino_lib_ref/g/getpwuid.html" TargetMode="Externa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9.MP3"/><Relationship Id="rId1" Type="http://schemas.microsoft.com/office/2007/relationships/media" Target="../media/media9.MP3"/><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0.mp4"/><Relationship Id="rId1" Type="http://schemas.microsoft.com/office/2007/relationships/media" Target="../media/media10.mp4"/><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mp3"/><Relationship Id="rId1" Type="http://schemas.microsoft.com/office/2007/relationships/media" Target="../media/media1.mp3"/><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2.mp3"/><Relationship Id="rId1" Type="http://schemas.microsoft.com/office/2007/relationships/media" Target="../media/media2.mp3"/><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3.mp3"/><Relationship Id="rId1" Type="http://schemas.microsoft.com/office/2007/relationships/media" Target="../media/media3.mp3"/><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4.mp3"/><Relationship Id="rId1" Type="http://schemas.microsoft.com/office/2007/relationships/media" Target="../media/media4.mp3"/><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5CF5BDA4-10C7-46A6-AC30-523A3FC438AC}"/>
              </a:ext>
            </a:extLst>
          </p:cNvPr>
          <p:cNvSpPr txBox="1"/>
          <p:nvPr/>
        </p:nvSpPr>
        <p:spPr>
          <a:xfrm>
            <a:off x="6900573" y="1468445"/>
            <a:ext cx="4777152" cy="830997"/>
          </a:xfrm>
          <a:prstGeom prst="rect">
            <a:avLst/>
          </a:prstGeom>
          <a:noFill/>
        </p:spPr>
        <p:txBody>
          <a:bodyPr wrap="square" rtlCol="0" anchor="ctr">
            <a:spAutoFit/>
          </a:bodyPr>
          <a:lstStyle/>
          <a:p>
            <a:r>
              <a:rPr lang="en-US" altLang="ko-KR" sz="4800" b="1" dirty="0">
                <a:gradFill flip="none" rotWithShape="1">
                  <a:gsLst>
                    <a:gs pos="0">
                      <a:schemeClr val="accent1"/>
                    </a:gs>
                    <a:gs pos="70000">
                      <a:schemeClr val="accent3"/>
                    </a:gs>
                    <a:gs pos="35000">
                      <a:schemeClr val="accent2"/>
                    </a:gs>
                    <a:gs pos="100000">
                      <a:schemeClr val="accent4"/>
                    </a:gs>
                  </a:gsLst>
                  <a:lin ang="0" scaled="1"/>
                  <a:tileRect/>
                </a:gradFill>
                <a:latin typeface="+mj-lt"/>
                <a:cs typeface="Arial" pitchFamily="34" charset="0"/>
              </a:rPr>
              <a:t>Assignment - 6</a:t>
            </a:r>
            <a:endParaRPr lang="ko-KR" altLang="en-US" sz="4800" b="1" dirty="0">
              <a:gradFill flip="none" rotWithShape="1">
                <a:gsLst>
                  <a:gs pos="0">
                    <a:schemeClr val="accent1"/>
                  </a:gs>
                  <a:gs pos="70000">
                    <a:schemeClr val="accent3"/>
                  </a:gs>
                  <a:gs pos="35000">
                    <a:schemeClr val="accent2"/>
                  </a:gs>
                  <a:gs pos="100000">
                    <a:schemeClr val="accent4"/>
                  </a:gs>
                </a:gsLst>
                <a:lin ang="0" scaled="1"/>
                <a:tileRect/>
              </a:gradFill>
              <a:latin typeface="+mj-lt"/>
              <a:cs typeface="Arial" pitchFamily="34" charset="0"/>
            </a:endParaRPr>
          </a:p>
        </p:txBody>
      </p:sp>
      <p:sp>
        <p:nvSpPr>
          <p:cNvPr id="9" name="TextBox 8">
            <a:extLst>
              <a:ext uri="{FF2B5EF4-FFF2-40B4-BE49-F238E27FC236}">
                <a16:creationId xmlns:a16="http://schemas.microsoft.com/office/drawing/2014/main" id="{C062103B-F514-4BE9-B5B2-C13878D2FE7C}"/>
              </a:ext>
            </a:extLst>
          </p:cNvPr>
          <p:cNvSpPr txBox="1"/>
          <p:nvPr/>
        </p:nvSpPr>
        <p:spPr>
          <a:xfrm>
            <a:off x="6920722" y="2236691"/>
            <a:ext cx="4777096" cy="369332"/>
          </a:xfrm>
          <a:prstGeom prst="rect">
            <a:avLst/>
          </a:prstGeom>
          <a:noFill/>
        </p:spPr>
        <p:txBody>
          <a:bodyPr wrap="square" rtlCol="0" anchor="ctr">
            <a:spAutoFit/>
          </a:bodyPr>
          <a:lstStyle>
            <a:defPPr>
              <a:defRPr lang="en-US"/>
            </a:defPPr>
            <a:lvl1pPr>
              <a:defRPr sz="4800" b="1">
                <a:gradFill flip="none" rotWithShape="1">
                  <a:gsLst>
                    <a:gs pos="0">
                      <a:schemeClr val="accent1"/>
                    </a:gs>
                    <a:gs pos="70000">
                      <a:schemeClr val="accent3"/>
                    </a:gs>
                    <a:gs pos="35000">
                      <a:schemeClr val="accent2"/>
                    </a:gs>
                    <a:gs pos="100000">
                      <a:schemeClr val="accent4"/>
                    </a:gs>
                  </a:gsLst>
                  <a:lin ang="0" scaled="1"/>
                  <a:tileRect/>
                </a:gradFill>
                <a:latin typeface="+mj-lt"/>
                <a:cs typeface="Arial" pitchFamily="34" charset="0"/>
              </a:defRPr>
            </a:lvl1pPr>
          </a:lstStyle>
          <a:p>
            <a:r>
              <a:rPr lang="en-US" altLang="ko-KR" sz="1800" dirty="0">
                <a:latin typeface="+mn-lt"/>
              </a:rPr>
              <a:t>Operating Systems</a:t>
            </a:r>
            <a:endParaRPr lang="ko-KR" altLang="en-US" sz="1800" dirty="0">
              <a:latin typeface="+mn-lt"/>
            </a:endParaRPr>
          </a:p>
        </p:txBody>
      </p:sp>
    </p:spTree>
    <p:extLst>
      <p:ext uri="{BB962C8B-B14F-4D97-AF65-F5344CB8AC3E}">
        <p14:creationId xmlns:p14="http://schemas.microsoft.com/office/powerpoint/2010/main" val="9764594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a:xfrm>
            <a:off x="8534400" y="2910809"/>
            <a:ext cx="3657600" cy="724247"/>
          </a:xfrm>
        </p:spPr>
        <p:txBody>
          <a:bodyPr/>
          <a:lstStyle/>
          <a:p>
            <a:pPr algn="r"/>
            <a:r>
              <a:rPr lang="en-US" sz="4800" b="1" dirty="0">
                <a:gradFill flip="none" rotWithShape="1">
                  <a:gsLst>
                    <a:gs pos="0">
                      <a:schemeClr val="accent1"/>
                    </a:gs>
                    <a:gs pos="70000">
                      <a:schemeClr val="accent3"/>
                    </a:gs>
                    <a:gs pos="35000">
                      <a:schemeClr val="accent2"/>
                    </a:gs>
                    <a:gs pos="100000">
                      <a:schemeClr val="accent4"/>
                    </a:gs>
                  </a:gsLst>
                  <a:lin ang="0" scaled="1"/>
                  <a:tileRect/>
                </a:gradFill>
              </a:rPr>
              <a:t>2. Code &amp; Explanation</a:t>
            </a:r>
          </a:p>
        </p:txBody>
      </p:sp>
      <p:grpSp>
        <p:nvGrpSpPr>
          <p:cNvPr id="10" name="Group 9">
            <a:extLst>
              <a:ext uri="{FF2B5EF4-FFF2-40B4-BE49-F238E27FC236}">
                <a16:creationId xmlns:a16="http://schemas.microsoft.com/office/drawing/2014/main" id="{69C50E49-B794-4553-9F32-E610B57B66D6}"/>
              </a:ext>
            </a:extLst>
          </p:cNvPr>
          <p:cNvGrpSpPr/>
          <p:nvPr/>
        </p:nvGrpSpPr>
        <p:grpSpPr>
          <a:xfrm>
            <a:off x="4560301" y="1541881"/>
            <a:ext cx="940614" cy="712500"/>
            <a:chOff x="5532245" y="2042398"/>
            <a:chExt cx="940614" cy="712500"/>
          </a:xfrm>
          <a:effectLst>
            <a:outerShdw blurRad="50800" dist="38100" dir="2700000" algn="tl" rotWithShape="0">
              <a:prstClr val="black">
                <a:alpha val="40000"/>
              </a:prstClr>
            </a:outerShdw>
          </a:effectLst>
          <a:scene3d>
            <a:camera prst="orthographicFront">
              <a:rot lat="19200000" lon="0" rev="0"/>
            </a:camera>
            <a:lightRig rig="threePt" dir="t"/>
          </a:scene3d>
        </p:grpSpPr>
        <p:sp>
          <p:nvSpPr>
            <p:cNvPr id="11" name="Rectangle 36">
              <a:extLst>
                <a:ext uri="{FF2B5EF4-FFF2-40B4-BE49-F238E27FC236}">
                  <a16:creationId xmlns:a16="http://schemas.microsoft.com/office/drawing/2014/main" id="{E053E428-16C9-4BE8-9135-89A2185F45E5}"/>
                </a:ext>
              </a:extLst>
            </p:cNvPr>
            <p:cNvSpPr/>
            <p:nvPr/>
          </p:nvSpPr>
          <p:spPr>
            <a:xfrm rot="4500000">
              <a:off x="5649057" y="1957236"/>
              <a:ext cx="700659" cy="880709"/>
            </a:xfrm>
            <a:custGeom>
              <a:avLst/>
              <a:gdLst/>
              <a:ahLst/>
              <a:cxnLst/>
              <a:rect l="l" t="t" r="r" b="b"/>
              <a:pathLst>
                <a:path w="4294511" h="5398073">
                  <a:moveTo>
                    <a:pt x="1162213" y="0"/>
                  </a:moveTo>
                  <a:lnTo>
                    <a:pt x="1680726" y="0"/>
                  </a:lnTo>
                  <a:lnTo>
                    <a:pt x="1680726" y="2407824"/>
                  </a:lnTo>
                  <a:lnTo>
                    <a:pt x="1881378" y="2407824"/>
                  </a:lnTo>
                  <a:lnTo>
                    <a:pt x="1881378" y="1306295"/>
                  </a:lnTo>
                  <a:lnTo>
                    <a:pt x="2508555" y="1306295"/>
                  </a:lnTo>
                  <a:lnTo>
                    <a:pt x="2508555" y="2407824"/>
                  </a:lnTo>
                  <a:lnTo>
                    <a:pt x="2683986" y="2407824"/>
                  </a:lnTo>
                  <a:lnTo>
                    <a:pt x="2683986" y="1456809"/>
                  </a:lnTo>
                  <a:lnTo>
                    <a:pt x="3311163" y="1456809"/>
                  </a:lnTo>
                  <a:lnTo>
                    <a:pt x="3311163" y="2407824"/>
                  </a:lnTo>
                  <a:lnTo>
                    <a:pt x="3320378" y="2407824"/>
                  </a:lnTo>
                  <a:lnTo>
                    <a:pt x="3320378" y="1649240"/>
                  </a:lnTo>
                  <a:lnTo>
                    <a:pt x="3940780" y="1649240"/>
                  </a:lnTo>
                  <a:lnTo>
                    <a:pt x="3940780" y="2107035"/>
                  </a:lnTo>
                  <a:lnTo>
                    <a:pt x="4294511" y="2107035"/>
                  </a:lnTo>
                  <a:lnTo>
                    <a:pt x="4294511" y="3912904"/>
                  </a:lnTo>
                  <a:lnTo>
                    <a:pt x="3940780" y="3912904"/>
                  </a:lnTo>
                  <a:lnTo>
                    <a:pt x="3940780" y="4715513"/>
                  </a:lnTo>
                  <a:lnTo>
                    <a:pt x="3847228" y="4715513"/>
                  </a:lnTo>
                  <a:lnTo>
                    <a:pt x="3847228" y="5398073"/>
                  </a:lnTo>
                  <a:lnTo>
                    <a:pt x="1083968" y="5398073"/>
                  </a:lnTo>
                  <a:lnTo>
                    <a:pt x="1083968" y="4814946"/>
                  </a:lnTo>
                  <a:lnTo>
                    <a:pt x="959432" y="4814946"/>
                  </a:lnTo>
                  <a:lnTo>
                    <a:pt x="959432" y="4325080"/>
                  </a:lnTo>
                  <a:lnTo>
                    <a:pt x="708694" y="4325080"/>
                  </a:lnTo>
                  <a:lnTo>
                    <a:pt x="708694" y="3823450"/>
                  </a:lnTo>
                  <a:lnTo>
                    <a:pt x="457956" y="3823450"/>
                  </a:lnTo>
                  <a:lnTo>
                    <a:pt x="457956" y="3319551"/>
                  </a:lnTo>
                  <a:lnTo>
                    <a:pt x="261425" y="3319551"/>
                  </a:lnTo>
                  <a:lnTo>
                    <a:pt x="261425" y="2935233"/>
                  </a:lnTo>
                  <a:lnTo>
                    <a:pt x="0" y="2935233"/>
                  </a:lnTo>
                  <a:lnTo>
                    <a:pt x="0" y="2441147"/>
                  </a:lnTo>
                  <a:lnTo>
                    <a:pt x="627177" y="2441147"/>
                  </a:lnTo>
                  <a:lnTo>
                    <a:pt x="627177" y="2470757"/>
                  </a:lnTo>
                  <a:lnTo>
                    <a:pt x="888602" y="2470757"/>
                  </a:lnTo>
                  <a:lnTo>
                    <a:pt x="888602" y="2510208"/>
                  </a:lnTo>
                  <a:lnTo>
                    <a:pt x="1083968" y="2510208"/>
                  </a:lnTo>
                  <a:lnTo>
                    <a:pt x="1083968" y="2407824"/>
                  </a:lnTo>
                  <a:lnTo>
                    <a:pt x="1162213" y="2407824"/>
                  </a:lnTo>
                  <a:close/>
                </a:path>
              </a:pathLst>
            </a:custGeom>
            <a:solidFill>
              <a:schemeClr val="bg1"/>
            </a:solidFill>
            <a:ln>
              <a:noFill/>
            </a:ln>
            <a:sp3d>
              <a:bevelT w="0" h="95250"/>
              <a:bevelB w="0" h="25400"/>
              <a:contourClr>
                <a:schemeClr val="accent3">
                  <a:lumMod val="75000"/>
                </a:schemeClr>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12" name="Rectangle 14">
              <a:extLst>
                <a:ext uri="{FF2B5EF4-FFF2-40B4-BE49-F238E27FC236}">
                  <a16:creationId xmlns:a16="http://schemas.microsoft.com/office/drawing/2014/main" id="{AC04BF59-16D5-402C-8110-944C22437488}"/>
                </a:ext>
              </a:extLst>
            </p:cNvPr>
            <p:cNvSpPr/>
            <p:nvPr/>
          </p:nvSpPr>
          <p:spPr>
            <a:xfrm rot="4500000">
              <a:off x="5646302" y="1928341"/>
              <a:ext cx="712500" cy="940614"/>
            </a:xfrm>
            <a:custGeom>
              <a:avLst/>
              <a:gdLst/>
              <a:ahLst/>
              <a:cxnLst/>
              <a:rect l="l" t="t" r="r" b="b"/>
              <a:pathLst>
                <a:path w="4367084" h="5765249">
                  <a:moveTo>
                    <a:pt x="3965780" y="4113557"/>
                  </a:moveTo>
                  <a:lnTo>
                    <a:pt x="4166432" y="4113557"/>
                  </a:lnTo>
                  <a:lnTo>
                    <a:pt x="4166432" y="4916165"/>
                  </a:lnTo>
                  <a:lnTo>
                    <a:pt x="3972555" y="4916165"/>
                  </a:lnTo>
                  <a:lnTo>
                    <a:pt x="3972555" y="5763466"/>
                  </a:lnTo>
                  <a:lnTo>
                    <a:pt x="3771903" y="5763466"/>
                  </a:lnTo>
                  <a:lnTo>
                    <a:pt x="3771903" y="5763465"/>
                  </a:lnTo>
                  <a:lnTo>
                    <a:pt x="1193520" y="5763465"/>
                  </a:lnTo>
                  <a:lnTo>
                    <a:pt x="1193520" y="5765249"/>
                  </a:lnTo>
                  <a:lnTo>
                    <a:pt x="992868" y="5765249"/>
                  </a:lnTo>
                  <a:lnTo>
                    <a:pt x="992868" y="5009248"/>
                  </a:lnTo>
                  <a:lnTo>
                    <a:pt x="1193520" y="5009248"/>
                  </a:lnTo>
                  <a:lnTo>
                    <a:pt x="1193520" y="5562813"/>
                  </a:lnTo>
                  <a:lnTo>
                    <a:pt x="3771903" y="5562813"/>
                  </a:lnTo>
                  <a:lnTo>
                    <a:pt x="3771903" y="4916165"/>
                  </a:lnTo>
                  <a:lnTo>
                    <a:pt x="3965780" y="4916165"/>
                  </a:lnTo>
                  <a:close/>
                  <a:moveTo>
                    <a:pt x="404924" y="3516123"/>
                  </a:moveTo>
                  <a:lnTo>
                    <a:pt x="605576" y="3516123"/>
                  </a:lnTo>
                  <a:lnTo>
                    <a:pt x="605576" y="4024102"/>
                  </a:lnTo>
                  <a:lnTo>
                    <a:pt x="794053" y="4024102"/>
                  </a:lnTo>
                  <a:lnTo>
                    <a:pt x="794053" y="4525732"/>
                  </a:lnTo>
                  <a:lnTo>
                    <a:pt x="991620" y="4525732"/>
                  </a:lnTo>
                  <a:lnTo>
                    <a:pt x="991620" y="5027362"/>
                  </a:lnTo>
                  <a:lnTo>
                    <a:pt x="790968" y="5027362"/>
                  </a:lnTo>
                  <a:lnTo>
                    <a:pt x="790968" y="4525732"/>
                  </a:lnTo>
                  <a:lnTo>
                    <a:pt x="593401" y="4525732"/>
                  </a:lnTo>
                  <a:lnTo>
                    <a:pt x="593401" y="4056122"/>
                  </a:lnTo>
                  <a:lnTo>
                    <a:pt x="404924" y="4056122"/>
                  </a:lnTo>
                  <a:close/>
                  <a:moveTo>
                    <a:pt x="4166432" y="2307688"/>
                  </a:moveTo>
                  <a:lnTo>
                    <a:pt x="4367084" y="2307688"/>
                  </a:lnTo>
                  <a:lnTo>
                    <a:pt x="4367084" y="4113556"/>
                  </a:lnTo>
                  <a:lnTo>
                    <a:pt x="4166432" y="4113556"/>
                  </a:lnTo>
                  <a:close/>
                  <a:moveTo>
                    <a:pt x="3965780" y="1906384"/>
                  </a:moveTo>
                  <a:lnTo>
                    <a:pt x="4166432" y="1906384"/>
                  </a:lnTo>
                  <a:lnTo>
                    <a:pt x="4166432" y="2307688"/>
                  </a:lnTo>
                  <a:lnTo>
                    <a:pt x="3965780" y="2307688"/>
                  </a:lnTo>
                  <a:close/>
                  <a:moveTo>
                    <a:pt x="2520856" y="1506947"/>
                  </a:moveTo>
                  <a:lnTo>
                    <a:pt x="2721508" y="1506947"/>
                  </a:lnTo>
                  <a:lnTo>
                    <a:pt x="3336164" y="1506947"/>
                  </a:lnTo>
                  <a:lnTo>
                    <a:pt x="3336164" y="1685040"/>
                  </a:lnTo>
                  <a:lnTo>
                    <a:pt x="3464150" y="1685040"/>
                  </a:lnTo>
                  <a:lnTo>
                    <a:pt x="3464150" y="1682197"/>
                  </a:lnTo>
                  <a:lnTo>
                    <a:pt x="3965780" y="1682197"/>
                  </a:lnTo>
                  <a:lnTo>
                    <a:pt x="3965780" y="1882849"/>
                  </a:lnTo>
                  <a:lnTo>
                    <a:pt x="3536816" y="1882849"/>
                  </a:lnTo>
                  <a:lnTo>
                    <a:pt x="3536816" y="2788626"/>
                  </a:lnTo>
                  <a:lnTo>
                    <a:pt x="3336164" y="2788626"/>
                  </a:lnTo>
                  <a:lnTo>
                    <a:pt x="3336164" y="1707599"/>
                  </a:lnTo>
                  <a:lnTo>
                    <a:pt x="2721508" y="1707599"/>
                  </a:lnTo>
                  <a:lnTo>
                    <a:pt x="2721508" y="2710859"/>
                  </a:lnTo>
                  <a:lnTo>
                    <a:pt x="2520856" y="2710859"/>
                  </a:lnTo>
                  <a:close/>
                  <a:moveTo>
                    <a:pt x="1705727" y="200652"/>
                  </a:moveTo>
                  <a:lnTo>
                    <a:pt x="1906379" y="200652"/>
                  </a:lnTo>
                  <a:lnTo>
                    <a:pt x="1906379" y="1306295"/>
                  </a:lnTo>
                  <a:lnTo>
                    <a:pt x="2508335" y="1306295"/>
                  </a:lnTo>
                  <a:lnTo>
                    <a:pt x="2508335" y="1506947"/>
                  </a:lnTo>
                  <a:lnTo>
                    <a:pt x="1906379" y="1506947"/>
                  </a:lnTo>
                  <a:lnTo>
                    <a:pt x="1906379" y="2608477"/>
                  </a:lnTo>
                  <a:lnTo>
                    <a:pt x="1705727" y="2608477"/>
                  </a:lnTo>
                  <a:close/>
                  <a:moveTo>
                    <a:pt x="986562" y="200652"/>
                  </a:moveTo>
                  <a:lnTo>
                    <a:pt x="1187214" y="200652"/>
                  </a:lnTo>
                  <a:lnTo>
                    <a:pt x="1187214" y="3612116"/>
                  </a:lnTo>
                  <a:lnTo>
                    <a:pt x="986562" y="3612116"/>
                  </a:lnTo>
                  <a:lnTo>
                    <a:pt x="986562" y="2838909"/>
                  </a:lnTo>
                  <a:lnTo>
                    <a:pt x="600014" y="2838909"/>
                  </a:lnTo>
                  <a:lnTo>
                    <a:pt x="600014" y="2641799"/>
                  </a:lnTo>
                  <a:lnTo>
                    <a:pt x="200652" y="2641799"/>
                  </a:lnTo>
                  <a:lnTo>
                    <a:pt x="200652" y="3118899"/>
                  </a:lnTo>
                  <a:lnTo>
                    <a:pt x="384605" y="3118899"/>
                  </a:lnTo>
                  <a:lnTo>
                    <a:pt x="384605" y="3520203"/>
                  </a:lnTo>
                  <a:lnTo>
                    <a:pt x="183953" y="3520203"/>
                  </a:lnTo>
                  <a:lnTo>
                    <a:pt x="183953" y="3141857"/>
                  </a:lnTo>
                  <a:lnTo>
                    <a:pt x="0" y="3141857"/>
                  </a:lnTo>
                  <a:lnTo>
                    <a:pt x="0" y="2439575"/>
                  </a:lnTo>
                  <a:lnTo>
                    <a:pt x="200652" y="2439575"/>
                  </a:lnTo>
                  <a:lnTo>
                    <a:pt x="200652" y="2441147"/>
                  </a:lnTo>
                  <a:lnTo>
                    <a:pt x="610687" y="2441147"/>
                  </a:lnTo>
                  <a:lnTo>
                    <a:pt x="610687" y="2638257"/>
                  </a:lnTo>
                  <a:lnTo>
                    <a:pt x="986562" y="2638257"/>
                  </a:lnTo>
                  <a:close/>
                  <a:moveTo>
                    <a:pt x="1187214" y="0"/>
                  </a:moveTo>
                  <a:lnTo>
                    <a:pt x="1688844" y="0"/>
                  </a:lnTo>
                  <a:lnTo>
                    <a:pt x="1688844" y="200652"/>
                  </a:lnTo>
                  <a:lnTo>
                    <a:pt x="1187214" y="200652"/>
                  </a:lnTo>
                  <a:close/>
                </a:path>
              </a:pathLst>
            </a:custGeom>
            <a:solidFill>
              <a:schemeClr val="accent3"/>
            </a:solidFill>
            <a:ln>
              <a:noFill/>
            </a:ln>
            <a:sp3d>
              <a:bevelT w="0" h="95250"/>
              <a:bevelB w="0" h="25400"/>
              <a:contourClr>
                <a:schemeClr val="accent3">
                  <a:lumMod val="75000"/>
                </a:schemeClr>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bg1"/>
                </a:solidFill>
              </a:endParaRPr>
            </a:p>
          </p:txBody>
        </p:sp>
      </p:grpSp>
      <p:grpSp>
        <p:nvGrpSpPr>
          <p:cNvPr id="14" name="Group 13">
            <a:extLst>
              <a:ext uri="{FF2B5EF4-FFF2-40B4-BE49-F238E27FC236}">
                <a16:creationId xmlns:a16="http://schemas.microsoft.com/office/drawing/2014/main" id="{46CB749A-8B49-49B4-B6A2-68785691722C}"/>
              </a:ext>
            </a:extLst>
          </p:cNvPr>
          <p:cNvGrpSpPr/>
          <p:nvPr/>
        </p:nvGrpSpPr>
        <p:grpSpPr>
          <a:xfrm>
            <a:off x="915443" y="1564549"/>
            <a:ext cx="3431329" cy="3431329"/>
            <a:chOff x="1510528" y="1366070"/>
            <a:chExt cx="3431329" cy="3431329"/>
          </a:xfrm>
          <a:effectLst>
            <a:outerShdw blurRad="50800" dist="38100" dir="2700000" algn="tl" rotWithShape="0">
              <a:prstClr val="black">
                <a:alpha val="40000"/>
              </a:prstClr>
            </a:outerShdw>
          </a:effectLst>
        </p:grpSpPr>
        <p:sp>
          <p:nvSpPr>
            <p:cNvPr id="15" name="Freeform: Shape 14">
              <a:extLst>
                <a:ext uri="{FF2B5EF4-FFF2-40B4-BE49-F238E27FC236}">
                  <a16:creationId xmlns:a16="http://schemas.microsoft.com/office/drawing/2014/main" id="{585F040B-916A-4DE1-A71C-CBD3C58D97FC}"/>
                </a:ext>
              </a:extLst>
            </p:cNvPr>
            <p:cNvSpPr/>
            <p:nvPr/>
          </p:nvSpPr>
          <p:spPr>
            <a:xfrm>
              <a:off x="1510528" y="1366070"/>
              <a:ext cx="3431329" cy="3431329"/>
            </a:xfrm>
            <a:custGeom>
              <a:avLst/>
              <a:gdLst>
                <a:gd name="connsiteX0" fmla="*/ 3057049 w 3057525"/>
                <a:gd name="connsiteY0" fmla="*/ 1532096 h 3057525"/>
                <a:gd name="connsiteX1" fmla="*/ 1532096 w 3057525"/>
                <a:gd name="connsiteY1" fmla="*/ 3057049 h 3057525"/>
                <a:gd name="connsiteX2" fmla="*/ 7144 w 3057525"/>
                <a:gd name="connsiteY2" fmla="*/ 1532096 h 3057525"/>
                <a:gd name="connsiteX3" fmla="*/ 1532096 w 3057525"/>
                <a:gd name="connsiteY3" fmla="*/ 7144 h 3057525"/>
                <a:gd name="connsiteX4" fmla="*/ 3057049 w 3057525"/>
                <a:gd name="connsiteY4" fmla="*/ 1532096 h 3057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7525" h="3057525">
                  <a:moveTo>
                    <a:pt x="3057049" y="1532096"/>
                  </a:moveTo>
                  <a:cubicBezTo>
                    <a:pt x="3057049" y="2374304"/>
                    <a:pt x="2374304" y="3057049"/>
                    <a:pt x="1532096" y="3057049"/>
                  </a:cubicBezTo>
                  <a:cubicBezTo>
                    <a:pt x="689888" y="3057049"/>
                    <a:pt x="7144" y="2374304"/>
                    <a:pt x="7144" y="1532096"/>
                  </a:cubicBezTo>
                  <a:cubicBezTo>
                    <a:pt x="7144" y="689888"/>
                    <a:pt x="689888" y="7144"/>
                    <a:pt x="1532096" y="7144"/>
                  </a:cubicBezTo>
                  <a:cubicBezTo>
                    <a:pt x="2374304" y="7144"/>
                    <a:pt x="3057049" y="689888"/>
                    <a:pt x="3057049" y="1532096"/>
                  </a:cubicBezTo>
                  <a:close/>
                </a:path>
              </a:pathLst>
            </a:custGeom>
            <a:solidFill>
              <a:schemeClr val="accent2">
                <a:lumMod val="20000"/>
                <a:lumOff val="80000"/>
              </a:schemeClr>
            </a:solidFill>
            <a:ln w="9525" cap="flat">
              <a:noFill/>
              <a:prstDash val="solid"/>
              <a:miter/>
            </a:ln>
            <a:effectLst>
              <a:outerShdw blurRad="63500" sx="102000" sy="102000" algn="ctr" rotWithShape="0">
                <a:prstClr val="black">
                  <a:alpha val="40000"/>
                </a:prstClr>
              </a:outerShdw>
            </a:effectLst>
          </p:spPr>
          <p:txBody>
            <a:bodyPr rtlCol="0" anchor="ctr"/>
            <a:lstStyle/>
            <a:p>
              <a:endParaRPr lang="en-US" dirty="0"/>
            </a:p>
          </p:txBody>
        </p:sp>
        <p:sp>
          <p:nvSpPr>
            <p:cNvPr id="16" name="Freeform: Shape 15">
              <a:extLst>
                <a:ext uri="{FF2B5EF4-FFF2-40B4-BE49-F238E27FC236}">
                  <a16:creationId xmlns:a16="http://schemas.microsoft.com/office/drawing/2014/main" id="{32D99974-11D4-408D-A35B-6C2F90A54312}"/>
                </a:ext>
              </a:extLst>
            </p:cNvPr>
            <p:cNvSpPr>
              <a:spLocks noChangeAspect="1"/>
            </p:cNvSpPr>
            <p:nvPr/>
          </p:nvSpPr>
          <p:spPr>
            <a:xfrm>
              <a:off x="1529854" y="1388027"/>
              <a:ext cx="3411797" cy="3337560"/>
            </a:xfrm>
            <a:custGeom>
              <a:avLst/>
              <a:gdLst>
                <a:gd name="connsiteX0" fmla="*/ 2863236 w 3028217"/>
                <a:gd name="connsiteY0" fmla="*/ 2049564 h 2962327"/>
                <a:gd name="connsiteX1" fmla="*/ 2844662 w 3028217"/>
                <a:gd name="connsiteY1" fmla="*/ 2065518 h 2962327"/>
                <a:gd name="connsiteX2" fmla="*/ 2847519 w 3028217"/>
                <a:gd name="connsiteY2" fmla="*/ 2116953 h 2962327"/>
                <a:gd name="connsiteX3" fmla="*/ 2887525 w 3028217"/>
                <a:gd name="connsiteY3" fmla="*/ 2084568 h 2962327"/>
                <a:gd name="connsiteX4" fmla="*/ 2890382 w 3028217"/>
                <a:gd name="connsiteY4" fmla="*/ 2078853 h 2962327"/>
                <a:gd name="connsiteX5" fmla="*/ 2890382 w 3028217"/>
                <a:gd name="connsiteY5" fmla="*/ 2057898 h 2962327"/>
                <a:gd name="connsiteX6" fmla="*/ 2863236 w 3028217"/>
                <a:gd name="connsiteY6" fmla="*/ 2049564 h 2962327"/>
                <a:gd name="connsiteX7" fmla="*/ 2453184 w 3028217"/>
                <a:gd name="connsiteY7" fmla="*/ 1703568 h 2962327"/>
                <a:gd name="connsiteX8" fmla="*/ 2444611 w 3028217"/>
                <a:gd name="connsiteY8" fmla="*/ 1714046 h 2962327"/>
                <a:gd name="connsiteX9" fmla="*/ 2467471 w 3028217"/>
                <a:gd name="connsiteY9" fmla="*/ 1740716 h 2962327"/>
                <a:gd name="connsiteX10" fmla="*/ 2482711 w 3028217"/>
                <a:gd name="connsiteY10" fmla="*/ 1728333 h 2962327"/>
                <a:gd name="connsiteX11" fmla="*/ 2453184 w 3028217"/>
                <a:gd name="connsiteY11" fmla="*/ 1703568 h 2962327"/>
                <a:gd name="connsiteX12" fmla="*/ 802501 w 3028217"/>
                <a:gd name="connsiteY12" fmla="*/ 1583553 h 2962327"/>
                <a:gd name="connsiteX13" fmla="*/ 812026 w 3028217"/>
                <a:gd name="connsiteY13" fmla="*/ 1589268 h 2962327"/>
                <a:gd name="connsiteX14" fmla="*/ 802501 w 3028217"/>
                <a:gd name="connsiteY14" fmla="*/ 1599745 h 2962327"/>
                <a:gd name="connsiteX15" fmla="*/ 792024 w 3028217"/>
                <a:gd name="connsiteY15" fmla="*/ 1594030 h 2962327"/>
                <a:gd name="connsiteX16" fmla="*/ 802501 w 3028217"/>
                <a:gd name="connsiteY16" fmla="*/ 1583553 h 2962327"/>
                <a:gd name="connsiteX17" fmla="*/ 573901 w 3028217"/>
                <a:gd name="connsiteY17" fmla="*/ 1577838 h 2962327"/>
                <a:gd name="connsiteX18" fmla="*/ 592951 w 3028217"/>
                <a:gd name="connsiteY18" fmla="*/ 1589268 h 2962327"/>
                <a:gd name="connsiteX19" fmla="*/ 584379 w 3028217"/>
                <a:gd name="connsiteY19" fmla="*/ 1596888 h 2962327"/>
                <a:gd name="connsiteX20" fmla="*/ 565329 w 3028217"/>
                <a:gd name="connsiteY20" fmla="*/ 1587363 h 2962327"/>
                <a:gd name="connsiteX21" fmla="*/ 573901 w 3028217"/>
                <a:gd name="connsiteY21" fmla="*/ 1577838 h 2962327"/>
                <a:gd name="connsiteX22" fmla="*/ 698678 w 3028217"/>
                <a:gd name="connsiteY22" fmla="*/ 1550216 h 2962327"/>
                <a:gd name="connsiteX23" fmla="*/ 763448 w 3028217"/>
                <a:gd name="connsiteY23" fmla="*/ 1592126 h 2962327"/>
                <a:gd name="connsiteX24" fmla="*/ 678676 w 3028217"/>
                <a:gd name="connsiteY24" fmla="*/ 1592126 h 2962327"/>
                <a:gd name="connsiteX25" fmla="*/ 698678 w 3028217"/>
                <a:gd name="connsiteY25" fmla="*/ 1550216 h 2962327"/>
                <a:gd name="connsiteX26" fmla="*/ 492939 w 3028217"/>
                <a:gd name="connsiteY26" fmla="*/ 1460681 h 2962327"/>
                <a:gd name="connsiteX27" fmla="*/ 562471 w 3028217"/>
                <a:gd name="connsiteY27" fmla="*/ 1479731 h 2962327"/>
                <a:gd name="connsiteX28" fmla="*/ 646291 w 3028217"/>
                <a:gd name="connsiteY28" fmla="*/ 1537833 h 2962327"/>
                <a:gd name="connsiteX29" fmla="*/ 577711 w 3028217"/>
                <a:gd name="connsiteY29" fmla="*/ 1525451 h 2962327"/>
                <a:gd name="connsiteX30" fmla="*/ 527229 w 3028217"/>
                <a:gd name="connsiteY30" fmla="*/ 1487351 h 2962327"/>
                <a:gd name="connsiteX31" fmla="*/ 525032 w 3028217"/>
                <a:gd name="connsiteY31" fmla="*/ 1486533 h 2962327"/>
                <a:gd name="connsiteX32" fmla="*/ 527229 w 3028217"/>
                <a:gd name="connsiteY32" fmla="*/ 1488303 h 2962327"/>
                <a:gd name="connsiteX33" fmla="*/ 451029 w 3028217"/>
                <a:gd name="connsiteY33" fmla="*/ 1494971 h 2962327"/>
                <a:gd name="connsiteX34" fmla="*/ 492939 w 3028217"/>
                <a:gd name="connsiteY34" fmla="*/ 1460681 h 2962327"/>
                <a:gd name="connsiteX35" fmla="*/ 592475 w 3028217"/>
                <a:gd name="connsiteY35" fmla="*/ 1413889 h 2962327"/>
                <a:gd name="connsiteX36" fmla="*/ 596761 w 3028217"/>
                <a:gd name="connsiteY36" fmla="*/ 1414961 h 2962327"/>
                <a:gd name="connsiteX37" fmla="*/ 595809 w 3028217"/>
                <a:gd name="connsiteY37" fmla="*/ 1447346 h 2962327"/>
                <a:gd name="connsiteX38" fmla="*/ 588189 w 3028217"/>
                <a:gd name="connsiteY38" fmla="*/ 1414961 h 2962327"/>
                <a:gd name="connsiteX39" fmla="*/ 592475 w 3028217"/>
                <a:gd name="connsiteY39" fmla="*/ 1413889 h 2962327"/>
                <a:gd name="connsiteX40" fmla="*/ 2633206 w 3028217"/>
                <a:gd name="connsiteY40" fmla="*/ 1174931 h 2962327"/>
                <a:gd name="connsiteX41" fmla="*/ 2673211 w 3028217"/>
                <a:gd name="connsiteY41" fmla="*/ 1180646 h 2962327"/>
                <a:gd name="connsiteX42" fmla="*/ 2633206 w 3028217"/>
                <a:gd name="connsiteY42" fmla="*/ 1174931 h 2962327"/>
                <a:gd name="connsiteX43" fmla="*/ 2477948 w 3028217"/>
                <a:gd name="connsiteY43" fmla="*/ 1095873 h 2962327"/>
                <a:gd name="connsiteX44" fmla="*/ 2484616 w 3028217"/>
                <a:gd name="connsiteY44" fmla="*/ 1110160 h 2962327"/>
                <a:gd name="connsiteX45" fmla="*/ 2464613 w 3028217"/>
                <a:gd name="connsiteY45" fmla="*/ 1135878 h 2962327"/>
                <a:gd name="connsiteX46" fmla="*/ 2444611 w 3028217"/>
                <a:gd name="connsiteY46" fmla="*/ 1144450 h 2962327"/>
                <a:gd name="connsiteX47" fmla="*/ 2415083 w 3028217"/>
                <a:gd name="connsiteY47" fmla="*/ 1119685 h 2962327"/>
                <a:gd name="connsiteX48" fmla="*/ 2446516 w 3028217"/>
                <a:gd name="connsiteY48" fmla="*/ 1114923 h 2962327"/>
                <a:gd name="connsiteX49" fmla="*/ 2477948 w 3028217"/>
                <a:gd name="connsiteY49" fmla="*/ 1095873 h 2962327"/>
                <a:gd name="connsiteX50" fmla="*/ 2344599 w 3028217"/>
                <a:gd name="connsiteY50" fmla="*/ 1039676 h 2962327"/>
                <a:gd name="connsiteX51" fmla="*/ 2355076 w 3028217"/>
                <a:gd name="connsiteY51" fmla="*/ 1066346 h 2962327"/>
                <a:gd name="connsiteX52" fmla="*/ 2341741 w 3028217"/>
                <a:gd name="connsiteY52" fmla="*/ 1092063 h 2962327"/>
                <a:gd name="connsiteX53" fmla="*/ 2328406 w 3028217"/>
                <a:gd name="connsiteY53" fmla="*/ 1065393 h 2962327"/>
                <a:gd name="connsiteX54" fmla="*/ 2344599 w 3028217"/>
                <a:gd name="connsiteY54" fmla="*/ 1039676 h 2962327"/>
                <a:gd name="connsiteX55" fmla="*/ 699631 w 3028217"/>
                <a:gd name="connsiteY55" fmla="*/ 966334 h 2962327"/>
                <a:gd name="connsiteX56" fmla="*/ 616764 w 3028217"/>
                <a:gd name="connsiteY56" fmla="*/ 992051 h 2962327"/>
                <a:gd name="connsiteX57" fmla="*/ 699631 w 3028217"/>
                <a:gd name="connsiteY57" fmla="*/ 966334 h 2962327"/>
                <a:gd name="connsiteX58" fmla="*/ 2786559 w 3028217"/>
                <a:gd name="connsiteY58" fmla="*/ 938711 h 2962327"/>
                <a:gd name="connsiteX59" fmla="*/ 2814181 w 3028217"/>
                <a:gd name="connsiteY59" fmla="*/ 938711 h 2962327"/>
                <a:gd name="connsiteX60" fmla="*/ 2814181 w 3028217"/>
                <a:gd name="connsiteY60" fmla="*/ 945378 h 2962327"/>
                <a:gd name="connsiteX61" fmla="*/ 2786559 w 3028217"/>
                <a:gd name="connsiteY61" fmla="*/ 938711 h 2962327"/>
                <a:gd name="connsiteX62" fmla="*/ 737731 w 3028217"/>
                <a:gd name="connsiteY62" fmla="*/ 935019 h 2962327"/>
                <a:gd name="connsiteX63" fmla="*/ 702489 w 3028217"/>
                <a:gd name="connsiteY63" fmla="*/ 951093 h 2962327"/>
                <a:gd name="connsiteX64" fmla="*/ 770116 w 3028217"/>
                <a:gd name="connsiteY64" fmla="*/ 936805 h 2962327"/>
                <a:gd name="connsiteX65" fmla="*/ 737731 w 3028217"/>
                <a:gd name="connsiteY65" fmla="*/ 935019 h 2962327"/>
                <a:gd name="connsiteX66" fmla="*/ 619383 w 3028217"/>
                <a:gd name="connsiteY66" fmla="*/ 880251 h 2962327"/>
                <a:gd name="connsiteX67" fmla="*/ 608191 w 3028217"/>
                <a:gd name="connsiteY67" fmla="*/ 882513 h 2962327"/>
                <a:gd name="connsiteX68" fmla="*/ 541516 w 3028217"/>
                <a:gd name="connsiteY68" fmla="*/ 968238 h 2962327"/>
                <a:gd name="connsiteX69" fmla="*/ 558661 w 3028217"/>
                <a:gd name="connsiteY69" fmla="*/ 975858 h 2962327"/>
                <a:gd name="connsiteX70" fmla="*/ 578664 w 3028217"/>
                <a:gd name="connsiteY70" fmla="*/ 949188 h 2962327"/>
                <a:gd name="connsiteX71" fmla="*/ 623431 w 3028217"/>
                <a:gd name="connsiteY71" fmla="*/ 890133 h 2962327"/>
                <a:gd name="connsiteX72" fmla="*/ 619383 w 3028217"/>
                <a:gd name="connsiteY72" fmla="*/ 880251 h 2962327"/>
                <a:gd name="connsiteX73" fmla="*/ 659626 w 3028217"/>
                <a:gd name="connsiteY73" fmla="*/ 872036 h 2962327"/>
                <a:gd name="connsiteX74" fmla="*/ 647244 w 3028217"/>
                <a:gd name="connsiteY74" fmla="*/ 879656 h 2962327"/>
                <a:gd name="connsiteX75" fmla="*/ 657721 w 3028217"/>
                <a:gd name="connsiteY75" fmla="*/ 950141 h 2962327"/>
                <a:gd name="connsiteX76" fmla="*/ 683439 w 3028217"/>
                <a:gd name="connsiteY76" fmla="*/ 913946 h 2962327"/>
                <a:gd name="connsiteX77" fmla="*/ 711061 w 3028217"/>
                <a:gd name="connsiteY77" fmla="*/ 910136 h 2962327"/>
                <a:gd name="connsiteX78" fmla="*/ 709156 w 3028217"/>
                <a:gd name="connsiteY78" fmla="*/ 891086 h 2962327"/>
                <a:gd name="connsiteX79" fmla="*/ 659626 w 3028217"/>
                <a:gd name="connsiteY79" fmla="*/ 872036 h 2962327"/>
                <a:gd name="connsiteX80" fmla="*/ 620410 w 3028217"/>
                <a:gd name="connsiteY80" fmla="*/ 803828 h 2962327"/>
                <a:gd name="connsiteX81" fmla="*/ 603429 w 3028217"/>
                <a:gd name="connsiteY81" fmla="*/ 807266 h 2962327"/>
                <a:gd name="connsiteX82" fmla="*/ 532944 w 3028217"/>
                <a:gd name="connsiteY82" fmla="*/ 841556 h 2962327"/>
                <a:gd name="connsiteX83" fmla="*/ 541516 w 3028217"/>
                <a:gd name="connsiteY83" fmla="*/ 855843 h 2962327"/>
                <a:gd name="connsiteX84" fmla="*/ 602476 w 3028217"/>
                <a:gd name="connsiteY84" fmla="*/ 859653 h 2962327"/>
                <a:gd name="connsiteX85" fmla="*/ 652959 w 3028217"/>
                <a:gd name="connsiteY85" fmla="*/ 835841 h 2962327"/>
                <a:gd name="connsiteX86" fmla="*/ 620410 w 3028217"/>
                <a:gd name="connsiteY86" fmla="*/ 803828 h 2962327"/>
                <a:gd name="connsiteX87" fmla="*/ 2051228 w 3028217"/>
                <a:gd name="connsiteY87" fmla="*/ 690108 h 2962327"/>
                <a:gd name="connsiteX88" fmla="*/ 2074088 w 3028217"/>
                <a:gd name="connsiteY88" fmla="*/ 722493 h 2962327"/>
                <a:gd name="connsiteX89" fmla="*/ 2021701 w 3028217"/>
                <a:gd name="connsiteY89" fmla="*/ 782500 h 2962327"/>
                <a:gd name="connsiteX90" fmla="*/ 2000746 w 3028217"/>
                <a:gd name="connsiteY90" fmla="*/ 772023 h 2962327"/>
                <a:gd name="connsiteX91" fmla="*/ 2036941 w 3028217"/>
                <a:gd name="connsiteY91" fmla="*/ 698680 h 2962327"/>
                <a:gd name="connsiteX92" fmla="*/ 2051228 w 3028217"/>
                <a:gd name="connsiteY92" fmla="*/ 690108 h 2962327"/>
                <a:gd name="connsiteX93" fmla="*/ 2111236 w 3028217"/>
                <a:gd name="connsiteY93" fmla="*/ 608669 h 2962327"/>
                <a:gd name="connsiteX94" fmla="*/ 2113141 w 3028217"/>
                <a:gd name="connsiteY94" fmla="*/ 623433 h 2962327"/>
                <a:gd name="connsiteX95" fmla="*/ 2111236 w 3028217"/>
                <a:gd name="connsiteY95" fmla="*/ 626290 h 2962327"/>
                <a:gd name="connsiteX96" fmla="*/ 2159814 w 3028217"/>
                <a:gd name="connsiteY96" fmla="*/ 711063 h 2962327"/>
                <a:gd name="connsiteX97" fmla="*/ 2199819 w 3028217"/>
                <a:gd name="connsiteY97" fmla="*/ 758688 h 2962327"/>
                <a:gd name="connsiteX98" fmla="*/ 2176959 w 3028217"/>
                <a:gd name="connsiteY98" fmla="*/ 800598 h 2962327"/>
                <a:gd name="connsiteX99" fmla="*/ 2092186 w 3028217"/>
                <a:gd name="connsiteY99" fmla="*/ 814885 h 2962327"/>
                <a:gd name="connsiteX100" fmla="*/ 2092186 w 3028217"/>
                <a:gd name="connsiteY100" fmla="*/ 777738 h 2962327"/>
                <a:gd name="connsiteX101" fmla="*/ 2111236 w 3028217"/>
                <a:gd name="connsiteY101" fmla="*/ 740590 h 2962327"/>
                <a:gd name="connsiteX102" fmla="*/ 2110284 w 3028217"/>
                <a:gd name="connsiteY102" fmla="*/ 710110 h 2962327"/>
                <a:gd name="connsiteX103" fmla="*/ 2076946 w 3028217"/>
                <a:gd name="connsiteY103" fmla="*/ 669153 h 2962327"/>
                <a:gd name="connsiteX104" fmla="*/ 2097901 w 3028217"/>
                <a:gd name="connsiteY104" fmla="*/ 611050 h 2962327"/>
                <a:gd name="connsiteX105" fmla="*/ 2111236 w 3028217"/>
                <a:gd name="connsiteY105" fmla="*/ 608669 h 2962327"/>
                <a:gd name="connsiteX106" fmla="*/ 927279 w 3028217"/>
                <a:gd name="connsiteY106" fmla="*/ 479605 h 2962327"/>
                <a:gd name="connsiteX107" fmla="*/ 933946 w 3028217"/>
                <a:gd name="connsiteY107" fmla="*/ 486273 h 2962327"/>
                <a:gd name="connsiteX108" fmla="*/ 929184 w 3028217"/>
                <a:gd name="connsiteY108" fmla="*/ 493893 h 2962327"/>
                <a:gd name="connsiteX109" fmla="*/ 919659 w 3028217"/>
                <a:gd name="connsiteY109" fmla="*/ 488178 h 2962327"/>
                <a:gd name="connsiteX110" fmla="*/ 927279 w 3028217"/>
                <a:gd name="connsiteY110" fmla="*/ 479605 h 2962327"/>
                <a:gd name="connsiteX111" fmla="*/ 1938089 w 3028217"/>
                <a:gd name="connsiteY111" fmla="*/ 417931 h 2962327"/>
                <a:gd name="connsiteX112" fmla="*/ 1959789 w 3028217"/>
                <a:gd name="connsiteY112" fmla="*/ 441505 h 2962327"/>
                <a:gd name="connsiteX113" fmla="*/ 1940739 w 3028217"/>
                <a:gd name="connsiteY113" fmla="*/ 466270 h 2962327"/>
                <a:gd name="connsiteX114" fmla="*/ 1842631 w 3028217"/>
                <a:gd name="connsiteY114" fmla="*/ 480558 h 2962327"/>
                <a:gd name="connsiteX115" fmla="*/ 1832154 w 3028217"/>
                <a:gd name="connsiteY115" fmla="*/ 458650 h 2962327"/>
                <a:gd name="connsiteX116" fmla="*/ 1833106 w 3028217"/>
                <a:gd name="connsiteY116" fmla="*/ 431980 h 2962327"/>
                <a:gd name="connsiteX117" fmla="*/ 1845489 w 3028217"/>
                <a:gd name="connsiteY117" fmla="*/ 423408 h 2962327"/>
                <a:gd name="connsiteX118" fmla="*/ 1857871 w 3028217"/>
                <a:gd name="connsiteY118" fmla="*/ 432933 h 2962327"/>
                <a:gd name="connsiteX119" fmla="*/ 1926451 w 3028217"/>
                <a:gd name="connsiteY119" fmla="*/ 418645 h 2962327"/>
                <a:gd name="connsiteX120" fmla="*/ 1938089 w 3028217"/>
                <a:gd name="connsiteY120" fmla="*/ 417931 h 2962327"/>
                <a:gd name="connsiteX121" fmla="*/ 904419 w 3028217"/>
                <a:gd name="connsiteY121" fmla="*/ 389118 h 2962327"/>
                <a:gd name="connsiteX122" fmla="*/ 938709 w 3028217"/>
                <a:gd name="connsiteY122" fmla="*/ 433886 h 2962327"/>
                <a:gd name="connsiteX123" fmla="*/ 942519 w 3028217"/>
                <a:gd name="connsiteY123" fmla="*/ 446268 h 2962327"/>
                <a:gd name="connsiteX124" fmla="*/ 931089 w 3028217"/>
                <a:gd name="connsiteY124" fmla="*/ 449125 h 2962327"/>
                <a:gd name="connsiteX125" fmla="*/ 878701 w 3028217"/>
                <a:gd name="connsiteY125" fmla="*/ 449125 h 2962327"/>
                <a:gd name="connsiteX126" fmla="*/ 856794 w 3028217"/>
                <a:gd name="connsiteY126" fmla="*/ 443411 h 2962327"/>
                <a:gd name="connsiteX127" fmla="*/ 867271 w 3028217"/>
                <a:gd name="connsiteY127" fmla="*/ 412930 h 2962327"/>
                <a:gd name="connsiteX128" fmla="*/ 904419 w 3028217"/>
                <a:gd name="connsiteY128" fmla="*/ 389118 h 2962327"/>
                <a:gd name="connsiteX129" fmla="*/ 1062534 w 3028217"/>
                <a:gd name="connsiteY129" fmla="*/ 340541 h 2962327"/>
                <a:gd name="connsiteX130" fmla="*/ 1083489 w 3028217"/>
                <a:gd name="connsiteY130" fmla="*/ 353876 h 2962327"/>
                <a:gd name="connsiteX131" fmla="*/ 1053961 w 3028217"/>
                <a:gd name="connsiteY131" fmla="*/ 360543 h 2962327"/>
                <a:gd name="connsiteX132" fmla="*/ 1062534 w 3028217"/>
                <a:gd name="connsiteY132" fmla="*/ 340541 h 2962327"/>
                <a:gd name="connsiteX133" fmla="*/ 2471113 w 3028217"/>
                <a:gd name="connsiteY133" fmla="*/ 336025 h 2962327"/>
                <a:gd name="connsiteX134" fmla="*/ 2521763 w 3028217"/>
                <a:gd name="connsiteY134" fmla="*/ 370068 h 2962327"/>
                <a:gd name="connsiteX135" fmla="*/ 2848471 w 3028217"/>
                <a:gd name="connsiteY135" fmla="*/ 785358 h 2962327"/>
                <a:gd name="connsiteX136" fmla="*/ 2920861 w 3028217"/>
                <a:gd name="connsiteY136" fmla="*/ 940616 h 2962327"/>
                <a:gd name="connsiteX137" fmla="*/ 2926576 w 3028217"/>
                <a:gd name="connsiteY137" fmla="*/ 977763 h 2962327"/>
                <a:gd name="connsiteX138" fmla="*/ 2847518 w 3028217"/>
                <a:gd name="connsiteY138" fmla="*/ 938711 h 2962327"/>
                <a:gd name="connsiteX139" fmla="*/ 2864663 w 3028217"/>
                <a:gd name="connsiteY139" fmla="*/ 890133 h 2962327"/>
                <a:gd name="connsiteX140" fmla="*/ 2810371 w 3028217"/>
                <a:gd name="connsiteY140" fmla="*/ 908231 h 2962327"/>
                <a:gd name="connsiteX141" fmla="*/ 2757031 w 3028217"/>
                <a:gd name="connsiteY141" fmla="*/ 904421 h 2962327"/>
                <a:gd name="connsiteX142" fmla="*/ 2728456 w 3028217"/>
                <a:gd name="connsiteY142" fmla="*/ 916803 h 2962327"/>
                <a:gd name="connsiteX143" fmla="*/ 2707501 w 3028217"/>
                <a:gd name="connsiteY143" fmla="*/ 971096 h 2962327"/>
                <a:gd name="connsiteX144" fmla="*/ 2706548 w 3028217"/>
                <a:gd name="connsiteY144" fmla="*/ 1011101 h 2962327"/>
                <a:gd name="connsiteX145" fmla="*/ 2712263 w 3028217"/>
                <a:gd name="connsiteY145" fmla="*/ 1044438 h 2962327"/>
                <a:gd name="connsiteX146" fmla="*/ 2750438 w 3028217"/>
                <a:gd name="connsiteY146" fmla="*/ 1026892 h 2962327"/>
                <a:gd name="connsiteX147" fmla="*/ 2757317 w 3028217"/>
                <a:gd name="connsiteY147" fmla="*/ 1029909 h 2962327"/>
                <a:gd name="connsiteX148" fmla="*/ 2760842 w 3028217"/>
                <a:gd name="connsiteY148" fmla="*/ 1028246 h 2962327"/>
                <a:gd name="connsiteX149" fmla="*/ 2785607 w 3028217"/>
                <a:gd name="connsiteY149" fmla="*/ 1010148 h 2962327"/>
                <a:gd name="connsiteX150" fmla="*/ 2804538 w 3028217"/>
                <a:gd name="connsiteY150" fmla="*/ 1006457 h 2962327"/>
                <a:gd name="connsiteX151" fmla="*/ 2822755 w 3028217"/>
                <a:gd name="connsiteY151" fmla="*/ 1009196 h 2962327"/>
                <a:gd name="connsiteX152" fmla="*/ 2938959 w 3028217"/>
                <a:gd name="connsiteY152" fmla="*/ 1031103 h 2962327"/>
                <a:gd name="connsiteX153" fmla="*/ 2959915 w 3028217"/>
                <a:gd name="connsiteY153" fmla="*/ 1058726 h 2962327"/>
                <a:gd name="connsiteX154" fmla="*/ 3021827 w 3028217"/>
                <a:gd name="connsiteY154" fmla="*/ 1368288 h 2962327"/>
                <a:gd name="connsiteX155" fmla="*/ 3027542 w 3028217"/>
                <a:gd name="connsiteY155" fmla="*/ 1562598 h 2962327"/>
                <a:gd name="connsiteX156" fmla="*/ 3020874 w 3028217"/>
                <a:gd name="connsiteY156" fmla="*/ 1594983 h 2962327"/>
                <a:gd name="connsiteX157" fmla="*/ 2958009 w 3028217"/>
                <a:gd name="connsiteY157" fmla="*/ 1512116 h 2962327"/>
                <a:gd name="connsiteX158" fmla="*/ 2918005 w 3028217"/>
                <a:gd name="connsiteY158" fmla="*/ 1446393 h 2962327"/>
                <a:gd name="connsiteX159" fmla="*/ 2860855 w 3028217"/>
                <a:gd name="connsiteY159" fmla="*/ 1371146 h 2962327"/>
                <a:gd name="connsiteX160" fmla="*/ 2831327 w 3028217"/>
                <a:gd name="connsiteY160" fmla="*/ 1343523 h 2962327"/>
                <a:gd name="connsiteX161" fmla="*/ 2856092 w 3028217"/>
                <a:gd name="connsiteY161" fmla="*/ 1380671 h 2962327"/>
                <a:gd name="connsiteX162" fmla="*/ 2930387 w 3028217"/>
                <a:gd name="connsiteY162" fmla="*/ 1514021 h 2962327"/>
                <a:gd name="connsiteX163" fmla="*/ 2939912 w 3028217"/>
                <a:gd name="connsiteY163" fmla="*/ 1546406 h 2962327"/>
                <a:gd name="connsiteX164" fmla="*/ 2962772 w 3028217"/>
                <a:gd name="connsiteY164" fmla="*/ 1597841 h 2962327"/>
                <a:gd name="connsiteX165" fmla="*/ 2999919 w 3028217"/>
                <a:gd name="connsiteY165" fmla="*/ 1683566 h 2962327"/>
                <a:gd name="connsiteX166" fmla="*/ 3012302 w 3028217"/>
                <a:gd name="connsiteY166" fmla="*/ 1740716 h 2962327"/>
                <a:gd name="connsiteX167" fmla="*/ 2886572 w 3028217"/>
                <a:gd name="connsiteY167" fmla="*/ 2158864 h 2962327"/>
                <a:gd name="connsiteX168" fmla="*/ 2841805 w 3028217"/>
                <a:gd name="connsiteY168" fmla="*/ 2246493 h 2962327"/>
                <a:gd name="connsiteX169" fmla="*/ 2821802 w 3028217"/>
                <a:gd name="connsiteY169" fmla="*/ 2266496 h 2962327"/>
                <a:gd name="connsiteX170" fmla="*/ 2808467 w 3028217"/>
                <a:gd name="connsiteY170" fmla="*/ 2240778 h 2962327"/>
                <a:gd name="connsiteX171" fmla="*/ 2785607 w 3028217"/>
                <a:gd name="connsiteY171" fmla="*/ 2172198 h 2962327"/>
                <a:gd name="connsiteX172" fmla="*/ 2805609 w 3028217"/>
                <a:gd name="connsiteY172" fmla="*/ 2234111 h 2962327"/>
                <a:gd name="connsiteX173" fmla="*/ 2821802 w 3028217"/>
                <a:gd name="connsiteY173" fmla="*/ 2273164 h 2962327"/>
                <a:gd name="connsiteX174" fmla="*/ 2708455 w 3028217"/>
                <a:gd name="connsiteY174" fmla="*/ 2451281 h 2962327"/>
                <a:gd name="connsiteX175" fmla="*/ 2551292 w 3028217"/>
                <a:gd name="connsiteY175" fmla="*/ 2622731 h 2962327"/>
                <a:gd name="connsiteX176" fmla="*/ 2476997 w 3028217"/>
                <a:gd name="connsiteY176" fmla="*/ 2687501 h 2962327"/>
                <a:gd name="connsiteX177" fmla="*/ 2463662 w 3028217"/>
                <a:gd name="connsiteY177" fmla="*/ 2655116 h 2962327"/>
                <a:gd name="connsiteX178" fmla="*/ 2425562 w 3028217"/>
                <a:gd name="connsiteY178" fmla="*/ 2533196 h 2962327"/>
                <a:gd name="connsiteX179" fmla="*/ 2439849 w 3028217"/>
                <a:gd name="connsiteY179" fmla="*/ 2375081 h 2962327"/>
                <a:gd name="connsiteX180" fmla="*/ 2449374 w 3028217"/>
                <a:gd name="connsiteY180" fmla="*/ 2301739 h 2962327"/>
                <a:gd name="connsiteX181" fmla="*/ 2430324 w 3028217"/>
                <a:gd name="connsiteY181" fmla="*/ 2210298 h 2962327"/>
                <a:gd name="connsiteX182" fmla="*/ 2396987 w 3028217"/>
                <a:gd name="connsiteY182" fmla="*/ 2144576 h 2962327"/>
                <a:gd name="connsiteX183" fmla="*/ 2370317 w 3028217"/>
                <a:gd name="connsiteY183" fmla="*/ 2012178 h 2962327"/>
                <a:gd name="connsiteX184" fmla="*/ 2374127 w 3028217"/>
                <a:gd name="connsiteY184" fmla="*/ 1992176 h 2962327"/>
                <a:gd name="connsiteX185" fmla="*/ 2319834 w 3028217"/>
                <a:gd name="connsiteY185" fmla="*/ 1944551 h 2962327"/>
                <a:gd name="connsiteX186" fmla="*/ 2282687 w 3028217"/>
                <a:gd name="connsiteY186" fmla="*/ 1931216 h 2962327"/>
                <a:gd name="connsiteX187" fmla="*/ 2200772 w 3028217"/>
                <a:gd name="connsiteY187" fmla="*/ 1905498 h 2962327"/>
                <a:gd name="connsiteX188" fmla="*/ 2157909 w 3028217"/>
                <a:gd name="connsiteY188" fmla="*/ 1926453 h 2962327"/>
                <a:gd name="connsiteX189" fmla="*/ 2106474 w 3028217"/>
                <a:gd name="connsiteY189" fmla="*/ 1931216 h 2962327"/>
                <a:gd name="connsiteX190" fmla="*/ 2040752 w 3028217"/>
                <a:gd name="connsiteY190" fmla="*/ 1937883 h 2962327"/>
                <a:gd name="connsiteX191" fmla="*/ 1974077 w 3028217"/>
                <a:gd name="connsiteY191" fmla="*/ 1924548 h 2962327"/>
                <a:gd name="connsiteX192" fmla="*/ 1919784 w 3028217"/>
                <a:gd name="connsiteY192" fmla="*/ 1877876 h 2962327"/>
                <a:gd name="connsiteX193" fmla="*/ 1896924 w 3028217"/>
                <a:gd name="connsiteY193" fmla="*/ 1849301 h 2962327"/>
                <a:gd name="connsiteX194" fmla="*/ 1839774 w 3028217"/>
                <a:gd name="connsiteY194" fmla="*/ 1762623 h 2962327"/>
                <a:gd name="connsiteX195" fmla="*/ 1822629 w 3028217"/>
                <a:gd name="connsiteY195" fmla="*/ 1676898 h 2962327"/>
                <a:gd name="connsiteX196" fmla="*/ 1829297 w 3028217"/>
                <a:gd name="connsiteY196" fmla="*/ 1537833 h 2962327"/>
                <a:gd name="connsiteX197" fmla="*/ 1828344 w 3028217"/>
                <a:gd name="connsiteY197" fmla="*/ 1514973 h 2962327"/>
                <a:gd name="connsiteX198" fmla="*/ 1909307 w 3028217"/>
                <a:gd name="connsiteY198" fmla="*/ 1373051 h 2962327"/>
                <a:gd name="connsiteX199" fmla="*/ 1929309 w 3028217"/>
                <a:gd name="connsiteY199" fmla="*/ 1361621 h 2962327"/>
                <a:gd name="connsiteX200" fmla="*/ 1977887 w 3028217"/>
                <a:gd name="connsiteY200" fmla="*/ 1293041 h 2962327"/>
                <a:gd name="connsiteX201" fmla="*/ 2019797 w 3028217"/>
                <a:gd name="connsiteY201" fmla="*/ 1227318 h 2962327"/>
                <a:gd name="connsiteX202" fmla="*/ 2051229 w 3028217"/>
                <a:gd name="connsiteY202" fmla="*/ 1178741 h 2962327"/>
                <a:gd name="connsiteX203" fmla="*/ 2083614 w 3028217"/>
                <a:gd name="connsiteY203" fmla="*/ 1172073 h 2962327"/>
                <a:gd name="connsiteX204" fmla="*/ 2161719 w 3028217"/>
                <a:gd name="connsiteY204" fmla="*/ 1162548 h 2962327"/>
                <a:gd name="connsiteX205" fmla="*/ 2266494 w 3028217"/>
                <a:gd name="connsiteY205" fmla="*/ 1136831 h 2962327"/>
                <a:gd name="connsiteX206" fmla="*/ 2331264 w 3028217"/>
                <a:gd name="connsiteY206" fmla="*/ 1133021 h 2962327"/>
                <a:gd name="connsiteX207" fmla="*/ 2387462 w 3028217"/>
                <a:gd name="connsiteY207" fmla="*/ 1197791 h 2962327"/>
                <a:gd name="connsiteX208" fmla="*/ 2400797 w 3028217"/>
                <a:gd name="connsiteY208" fmla="*/ 1229223 h 2962327"/>
                <a:gd name="connsiteX209" fmla="*/ 2517002 w 3028217"/>
                <a:gd name="connsiteY209" fmla="*/ 1283516 h 2962327"/>
                <a:gd name="connsiteX210" fmla="*/ 2556055 w 3028217"/>
                <a:gd name="connsiteY210" fmla="*/ 1266371 h 2962327"/>
                <a:gd name="connsiteX211" fmla="*/ 2617967 w 3028217"/>
                <a:gd name="connsiteY211" fmla="*/ 1241606 h 2962327"/>
                <a:gd name="connsiteX212" fmla="*/ 2701787 w 3028217"/>
                <a:gd name="connsiteY212" fmla="*/ 1271133 h 2962327"/>
                <a:gd name="connsiteX213" fmla="*/ 2823707 w 3028217"/>
                <a:gd name="connsiteY213" fmla="*/ 1270181 h 2962327"/>
                <a:gd name="connsiteX214" fmla="*/ 2842757 w 3028217"/>
                <a:gd name="connsiteY214" fmla="*/ 1253988 h 2962327"/>
                <a:gd name="connsiteX215" fmla="*/ 2857997 w 3028217"/>
                <a:gd name="connsiteY215" fmla="*/ 1191123 h 2962327"/>
                <a:gd name="connsiteX216" fmla="*/ 2824659 w 3028217"/>
                <a:gd name="connsiteY216" fmla="*/ 1163501 h 2962327"/>
                <a:gd name="connsiteX217" fmla="*/ 2781797 w 3028217"/>
                <a:gd name="connsiteY217" fmla="*/ 1153023 h 2962327"/>
                <a:gd name="connsiteX218" fmla="*/ 2778142 w 3028217"/>
                <a:gd name="connsiteY218" fmla="*/ 1149005 h 2962327"/>
                <a:gd name="connsiteX219" fmla="*/ 2758579 w 3028217"/>
                <a:gd name="connsiteY219" fmla="*/ 1157637 h 2962327"/>
                <a:gd name="connsiteX220" fmla="*/ 2684641 w 3028217"/>
                <a:gd name="connsiteY220" fmla="*/ 1122543 h 2962327"/>
                <a:gd name="connsiteX221" fmla="*/ 2664638 w 3028217"/>
                <a:gd name="connsiteY221" fmla="*/ 1083491 h 2962327"/>
                <a:gd name="connsiteX222" fmla="*/ 2646541 w 3028217"/>
                <a:gd name="connsiteY222" fmla="*/ 1054916 h 2962327"/>
                <a:gd name="connsiteX223" fmla="*/ 2610346 w 3028217"/>
                <a:gd name="connsiteY223" fmla="*/ 1080633 h 2962327"/>
                <a:gd name="connsiteX224" fmla="*/ 2609202 w 3028217"/>
                <a:gd name="connsiteY224" fmla="*/ 1082346 h 2962327"/>
                <a:gd name="connsiteX225" fmla="*/ 2613204 w 3028217"/>
                <a:gd name="connsiteY225" fmla="*/ 1086348 h 2962327"/>
                <a:gd name="connsiteX226" fmla="*/ 2632254 w 3028217"/>
                <a:gd name="connsiteY226" fmla="*/ 1108255 h 2962327"/>
                <a:gd name="connsiteX227" fmla="*/ 2609394 w 3028217"/>
                <a:gd name="connsiteY227" fmla="*/ 1145403 h 2962327"/>
                <a:gd name="connsiteX228" fmla="*/ 2584629 w 3028217"/>
                <a:gd name="connsiteY228" fmla="*/ 1132068 h 2962327"/>
                <a:gd name="connsiteX229" fmla="*/ 2566055 w 3028217"/>
                <a:gd name="connsiteY229" fmla="*/ 1095397 h 2962327"/>
                <a:gd name="connsiteX230" fmla="*/ 2558490 w 3028217"/>
                <a:gd name="connsiteY230" fmla="*/ 1083461 h 2962327"/>
                <a:gd name="connsiteX231" fmla="*/ 2545576 w 3028217"/>
                <a:gd name="connsiteY231" fmla="*/ 1071108 h 2962327"/>
                <a:gd name="connsiteX232" fmla="*/ 2536051 w 3028217"/>
                <a:gd name="connsiteY232" fmla="*/ 1061583 h 2962327"/>
                <a:gd name="connsiteX233" fmla="*/ 2429371 w 3028217"/>
                <a:gd name="connsiteY233" fmla="*/ 952046 h 2962327"/>
                <a:gd name="connsiteX234" fmla="*/ 2417941 w 3028217"/>
                <a:gd name="connsiteY234" fmla="*/ 944426 h 2962327"/>
                <a:gd name="connsiteX235" fmla="*/ 2407463 w 3028217"/>
                <a:gd name="connsiteY235" fmla="*/ 947283 h 2962327"/>
                <a:gd name="connsiteX236" fmla="*/ 2469376 w 3028217"/>
                <a:gd name="connsiteY236" fmla="*/ 1014911 h 2962327"/>
                <a:gd name="connsiteX237" fmla="*/ 2509381 w 3028217"/>
                <a:gd name="connsiteY237" fmla="*/ 1044438 h 2962327"/>
                <a:gd name="connsiteX238" fmla="*/ 2504618 w 3028217"/>
                <a:gd name="connsiteY238" fmla="*/ 1057773 h 2962327"/>
                <a:gd name="connsiteX239" fmla="*/ 2488426 w 3028217"/>
                <a:gd name="connsiteY239" fmla="*/ 1077776 h 2962327"/>
                <a:gd name="connsiteX240" fmla="*/ 2476996 w 3028217"/>
                <a:gd name="connsiteY240" fmla="*/ 1084443 h 2962327"/>
                <a:gd name="connsiteX241" fmla="*/ 2356028 w 3028217"/>
                <a:gd name="connsiteY241" fmla="*/ 985383 h 2962327"/>
                <a:gd name="connsiteX242" fmla="*/ 2317928 w 3028217"/>
                <a:gd name="connsiteY242" fmla="*/ 978716 h 2962327"/>
                <a:gd name="connsiteX243" fmla="*/ 2295068 w 3028217"/>
                <a:gd name="connsiteY243" fmla="*/ 993003 h 2962327"/>
                <a:gd name="connsiteX244" fmla="*/ 2196008 w 3028217"/>
                <a:gd name="connsiteY244" fmla="*/ 1057773 h 2962327"/>
                <a:gd name="connsiteX245" fmla="*/ 2181721 w 3028217"/>
                <a:gd name="connsiteY245" fmla="*/ 1087301 h 2962327"/>
                <a:gd name="connsiteX246" fmla="*/ 2105521 w 3028217"/>
                <a:gd name="connsiteY246" fmla="*/ 1157786 h 2962327"/>
                <a:gd name="connsiteX247" fmla="*/ 2053133 w 3028217"/>
                <a:gd name="connsiteY247" fmla="*/ 1155881 h 2962327"/>
                <a:gd name="connsiteX248" fmla="*/ 2036941 w 3028217"/>
                <a:gd name="connsiteY248" fmla="*/ 1136831 h 2962327"/>
                <a:gd name="connsiteX249" fmla="*/ 2008366 w 3028217"/>
                <a:gd name="connsiteY249" fmla="*/ 1131116 h 2962327"/>
                <a:gd name="connsiteX250" fmla="*/ 2001698 w 3028217"/>
                <a:gd name="connsiteY250" fmla="*/ 1074918 h 2962327"/>
                <a:gd name="connsiteX251" fmla="*/ 2008366 w 3028217"/>
                <a:gd name="connsiteY251" fmla="*/ 1001576 h 2962327"/>
                <a:gd name="connsiteX252" fmla="*/ 2035988 w 3028217"/>
                <a:gd name="connsiteY252" fmla="*/ 977763 h 2962327"/>
                <a:gd name="connsiteX253" fmla="*/ 2107426 w 3028217"/>
                <a:gd name="connsiteY253" fmla="*/ 983478 h 2962327"/>
                <a:gd name="connsiteX254" fmla="*/ 2148383 w 3028217"/>
                <a:gd name="connsiteY254" fmla="*/ 975858 h 2962327"/>
                <a:gd name="connsiteX255" fmla="*/ 2150288 w 3028217"/>
                <a:gd name="connsiteY255" fmla="*/ 913946 h 2962327"/>
                <a:gd name="connsiteX256" fmla="*/ 2112188 w 3028217"/>
                <a:gd name="connsiteY256" fmla="*/ 876798 h 2962327"/>
                <a:gd name="connsiteX257" fmla="*/ 2096948 w 3028217"/>
                <a:gd name="connsiteY257" fmla="*/ 862511 h 2962327"/>
                <a:gd name="connsiteX258" fmla="*/ 2118856 w 3028217"/>
                <a:gd name="connsiteY258" fmla="*/ 849176 h 2962327"/>
                <a:gd name="connsiteX259" fmla="*/ 2206486 w 3028217"/>
                <a:gd name="connsiteY259" fmla="*/ 810123 h 2962327"/>
                <a:gd name="connsiteX260" fmla="*/ 2308403 w 3028217"/>
                <a:gd name="connsiteY260" fmla="*/ 731066 h 2962327"/>
                <a:gd name="connsiteX261" fmla="*/ 2321738 w 3028217"/>
                <a:gd name="connsiteY261" fmla="*/ 708206 h 2962327"/>
                <a:gd name="connsiteX262" fmla="*/ 2311261 w 3028217"/>
                <a:gd name="connsiteY262" fmla="*/ 679631 h 2962327"/>
                <a:gd name="connsiteX263" fmla="*/ 2320786 w 3028217"/>
                <a:gd name="connsiteY263" fmla="*/ 643436 h 2962327"/>
                <a:gd name="connsiteX264" fmla="*/ 2338883 w 3028217"/>
                <a:gd name="connsiteY264" fmla="*/ 638673 h 2962327"/>
                <a:gd name="connsiteX265" fmla="*/ 2343646 w 3028217"/>
                <a:gd name="connsiteY265" fmla="*/ 675821 h 2962327"/>
                <a:gd name="connsiteX266" fmla="*/ 2348408 w 3028217"/>
                <a:gd name="connsiteY266" fmla="*/ 699633 h 2962327"/>
                <a:gd name="connsiteX267" fmla="*/ 2376031 w 3028217"/>
                <a:gd name="connsiteY267" fmla="*/ 706301 h 2962327"/>
                <a:gd name="connsiteX268" fmla="*/ 2385556 w 3028217"/>
                <a:gd name="connsiteY268" fmla="*/ 704396 h 2962327"/>
                <a:gd name="connsiteX269" fmla="*/ 2454136 w 3028217"/>
                <a:gd name="connsiteY269" fmla="*/ 698681 h 2962327"/>
                <a:gd name="connsiteX270" fmla="*/ 2476996 w 3028217"/>
                <a:gd name="connsiteY270" fmla="*/ 692013 h 2962327"/>
                <a:gd name="connsiteX271" fmla="*/ 2517953 w 3028217"/>
                <a:gd name="connsiteY271" fmla="*/ 648198 h 2962327"/>
                <a:gd name="connsiteX272" fmla="*/ 2563673 w 3028217"/>
                <a:gd name="connsiteY272" fmla="*/ 626291 h 2962327"/>
                <a:gd name="connsiteX273" fmla="*/ 2554148 w 3028217"/>
                <a:gd name="connsiteY273" fmla="*/ 585333 h 2962327"/>
                <a:gd name="connsiteX274" fmla="*/ 2572928 w 3028217"/>
                <a:gd name="connsiteY274" fmla="*/ 573708 h 2962327"/>
                <a:gd name="connsiteX275" fmla="*/ 2586098 w 3028217"/>
                <a:gd name="connsiteY275" fmla="*/ 571735 h 2962327"/>
                <a:gd name="connsiteX276" fmla="*/ 2586726 w 3028217"/>
                <a:gd name="connsiteY276" fmla="*/ 571671 h 2962327"/>
                <a:gd name="connsiteX277" fmla="*/ 2624633 w 3028217"/>
                <a:gd name="connsiteY277" fmla="*/ 568188 h 2962327"/>
                <a:gd name="connsiteX278" fmla="*/ 2630348 w 3028217"/>
                <a:gd name="connsiteY278" fmla="*/ 563426 h 2962327"/>
                <a:gd name="connsiteX279" fmla="*/ 2633206 w 3028217"/>
                <a:gd name="connsiteY279" fmla="*/ 563426 h 2962327"/>
                <a:gd name="connsiteX280" fmla="*/ 2626538 w 3028217"/>
                <a:gd name="connsiteY280" fmla="*/ 563426 h 2962327"/>
                <a:gd name="connsiteX281" fmla="*/ 2593082 w 3028217"/>
                <a:gd name="connsiteY281" fmla="*/ 570689 h 2962327"/>
                <a:gd name="connsiteX282" fmla="*/ 2586098 w 3028217"/>
                <a:gd name="connsiteY282" fmla="*/ 571735 h 2962327"/>
                <a:gd name="connsiteX283" fmla="*/ 2574151 w 3028217"/>
                <a:gd name="connsiteY283" fmla="*/ 572951 h 2962327"/>
                <a:gd name="connsiteX284" fmla="*/ 2572928 w 3028217"/>
                <a:gd name="connsiteY284" fmla="*/ 573708 h 2962327"/>
                <a:gd name="connsiteX285" fmla="*/ 2558911 w 3028217"/>
                <a:gd name="connsiteY285" fmla="*/ 575808 h 2962327"/>
                <a:gd name="connsiteX286" fmla="*/ 2506523 w 3028217"/>
                <a:gd name="connsiteY286" fmla="*/ 541518 h 2962327"/>
                <a:gd name="connsiteX287" fmla="*/ 2512238 w 3028217"/>
                <a:gd name="connsiteY287" fmla="*/ 480558 h 2962327"/>
                <a:gd name="connsiteX288" fmla="*/ 2533193 w 3028217"/>
                <a:gd name="connsiteY288" fmla="*/ 458651 h 2962327"/>
                <a:gd name="connsiteX289" fmla="*/ 2534146 w 3028217"/>
                <a:gd name="connsiteY289" fmla="*/ 440553 h 2962327"/>
                <a:gd name="connsiteX290" fmla="*/ 2513191 w 3028217"/>
                <a:gd name="connsiteY290" fmla="*/ 445316 h 2962327"/>
                <a:gd name="connsiteX291" fmla="*/ 2464613 w 3028217"/>
                <a:gd name="connsiteY291" fmla="*/ 509133 h 2962327"/>
                <a:gd name="connsiteX292" fmla="*/ 2467471 w 3028217"/>
                <a:gd name="connsiteY292" fmla="*/ 551996 h 2962327"/>
                <a:gd name="connsiteX293" fmla="*/ 2468423 w 3028217"/>
                <a:gd name="connsiteY293" fmla="*/ 597716 h 2962327"/>
                <a:gd name="connsiteX294" fmla="*/ 2453183 w 3028217"/>
                <a:gd name="connsiteY294" fmla="*/ 638673 h 2962327"/>
                <a:gd name="connsiteX295" fmla="*/ 2423656 w 3028217"/>
                <a:gd name="connsiteY295" fmla="*/ 676773 h 2962327"/>
                <a:gd name="connsiteX296" fmla="*/ 2389366 w 3028217"/>
                <a:gd name="connsiteY296" fmla="*/ 683441 h 2962327"/>
                <a:gd name="connsiteX297" fmla="*/ 2383651 w 3028217"/>
                <a:gd name="connsiteY297" fmla="*/ 659628 h 2962327"/>
                <a:gd name="connsiteX298" fmla="*/ 2367458 w 3028217"/>
                <a:gd name="connsiteY298" fmla="*/ 627243 h 2962327"/>
                <a:gd name="connsiteX299" fmla="*/ 2308403 w 3028217"/>
                <a:gd name="connsiteY299" fmla="*/ 612003 h 2962327"/>
                <a:gd name="connsiteX300" fmla="*/ 2270303 w 3028217"/>
                <a:gd name="connsiteY300" fmla="*/ 571046 h 2962327"/>
                <a:gd name="connsiteX301" fmla="*/ 2260778 w 3028217"/>
                <a:gd name="connsiteY301" fmla="*/ 543423 h 2962327"/>
                <a:gd name="connsiteX302" fmla="*/ 2259826 w 3028217"/>
                <a:gd name="connsiteY302" fmla="*/ 522468 h 2962327"/>
                <a:gd name="connsiteX303" fmla="*/ 2390318 w 3028217"/>
                <a:gd name="connsiteY303" fmla="*/ 385308 h 2962327"/>
                <a:gd name="connsiteX304" fmla="*/ 2416988 w 3028217"/>
                <a:gd name="connsiteY304" fmla="*/ 357686 h 2962327"/>
                <a:gd name="connsiteX305" fmla="*/ 2417941 w 3028217"/>
                <a:gd name="connsiteY305" fmla="*/ 351971 h 2962327"/>
                <a:gd name="connsiteX306" fmla="*/ 2424608 w 3028217"/>
                <a:gd name="connsiteY306" fmla="*/ 353876 h 2962327"/>
                <a:gd name="connsiteX307" fmla="*/ 2452245 w 3028217"/>
                <a:gd name="connsiteY307" fmla="*/ 336582 h 2962327"/>
                <a:gd name="connsiteX308" fmla="*/ 2471113 w 3028217"/>
                <a:gd name="connsiteY308" fmla="*/ 336025 h 2962327"/>
                <a:gd name="connsiteX309" fmla="*/ 761544 w 3028217"/>
                <a:gd name="connsiteY309" fmla="*/ 194808 h 2962327"/>
                <a:gd name="connsiteX310" fmla="*/ 773926 w 3028217"/>
                <a:gd name="connsiteY310" fmla="*/ 216716 h 2962327"/>
                <a:gd name="connsiteX311" fmla="*/ 773926 w 3028217"/>
                <a:gd name="connsiteY311" fmla="*/ 278628 h 2962327"/>
                <a:gd name="connsiteX312" fmla="*/ 687249 w 3028217"/>
                <a:gd name="connsiteY312" fmla="*/ 293868 h 2962327"/>
                <a:gd name="connsiteX313" fmla="*/ 671056 w 3028217"/>
                <a:gd name="connsiteY313" fmla="*/ 292916 h 2962327"/>
                <a:gd name="connsiteX314" fmla="*/ 640576 w 3028217"/>
                <a:gd name="connsiteY314" fmla="*/ 298631 h 2962327"/>
                <a:gd name="connsiteX315" fmla="*/ 603429 w 3028217"/>
                <a:gd name="connsiteY315" fmla="*/ 291011 h 2962327"/>
                <a:gd name="connsiteX316" fmla="*/ 715824 w 3028217"/>
                <a:gd name="connsiteY316" fmla="*/ 211953 h 2962327"/>
                <a:gd name="connsiteX317" fmla="*/ 727254 w 3028217"/>
                <a:gd name="connsiteY317" fmla="*/ 215763 h 2962327"/>
                <a:gd name="connsiteX318" fmla="*/ 761544 w 3028217"/>
                <a:gd name="connsiteY318" fmla="*/ 194808 h 2962327"/>
                <a:gd name="connsiteX319" fmla="*/ 873343 w 3028217"/>
                <a:gd name="connsiteY319" fmla="*/ 184331 h 2962327"/>
                <a:gd name="connsiteX320" fmla="*/ 891083 w 3028217"/>
                <a:gd name="connsiteY320" fmla="*/ 191951 h 2962327"/>
                <a:gd name="connsiteX321" fmla="*/ 888226 w 3028217"/>
                <a:gd name="connsiteY321" fmla="*/ 217668 h 2962327"/>
                <a:gd name="connsiteX322" fmla="*/ 879241 w 3028217"/>
                <a:gd name="connsiteY322" fmla="*/ 234820 h 2962327"/>
                <a:gd name="connsiteX323" fmla="*/ 895370 w 3028217"/>
                <a:gd name="connsiteY323" fmla="*/ 235036 h 2962327"/>
                <a:gd name="connsiteX324" fmla="*/ 899656 w 3028217"/>
                <a:gd name="connsiteY324" fmla="*/ 266246 h 2962327"/>
                <a:gd name="connsiteX325" fmla="*/ 892988 w 3028217"/>
                <a:gd name="connsiteY325" fmla="*/ 303393 h 2962327"/>
                <a:gd name="connsiteX326" fmla="*/ 905371 w 3028217"/>
                <a:gd name="connsiteY326" fmla="*/ 303393 h 2962327"/>
                <a:gd name="connsiteX327" fmla="*/ 915848 w 3028217"/>
                <a:gd name="connsiteY327" fmla="*/ 337683 h 2962327"/>
                <a:gd name="connsiteX328" fmla="*/ 946328 w 3028217"/>
                <a:gd name="connsiteY328" fmla="*/ 324348 h 2962327"/>
                <a:gd name="connsiteX329" fmla="*/ 973409 w 3028217"/>
                <a:gd name="connsiteY329" fmla="*/ 303804 h 2962327"/>
                <a:gd name="connsiteX330" fmla="*/ 975260 w 3028217"/>
                <a:gd name="connsiteY330" fmla="*/ 292796 h 2962327"/>
                <a:gd name="connsiteX331" fmla="*/ 965378 w 3028217"/>
                <a:gd name="connsiteY331" fmla="*/ 281485 h 2962327"/>
                <a:gd name="connsiteX332" fmla="*/ 962521 w 3028217"/>
                <a:gd name="connsiteY332" fmla="*/ 233860 h 2962327"/>
                <a:gd name="connsiteX333" fmla="*/ 1013956 w 3028217"/>
                <a:gd name="connsiteY333" fmla="*/ 203380 h 2962327"/>
                <a:gd name="connsiteX334" fmla="*/ 1028243 w 3028217"/>
                <a:gd name="connsiteY334" fmla="*/ 200165 h 2962327"/>
                <a:gd name="connsiteX335" fmla="*/ 1042531 w 3028217"/>
                <a:gd name="connsiteY335" fmla="*/ 206238 h 2962327"/>
                <a:gd name="connsiteX336" fmla="*/ 1016813 w 3028217"/>
                <a:gd name="connsiteY336" fmla="*/ 234813 h 2962327"/>
                <a:gd name="connsiteX337" fmla="*/ 1075868 w 3028217"/>
                <a:gd name="connsiteY337" fmla="*/ 204333 h 2962327"/>
                <a:gd name="connsiteX338" fmla="*/ 1095871 w 3028217"/>
                <a:gd name="connsiteY338" fmla="*/ 204333 h 2962327"/>
                <a:gd name="connsiteX339" fmla="*/ 1099681 w 3028217"/>
                <a:gd name="connsiteY339" fmla="*/ 232908 h 2962327"/>
                <a:gd name="connsiteX340" fmla="*/ 1133971 w 3028217"/>
                <a:gd name="connsiteY340" fmla="*/ 231003 h 2962327"/>
                <a:gd name="connsiteX341" fmla="*/ 1151116 w 3028217"/>
                <a:gd name="connsiteY341" fmla="*/ 238623 h 2962327"/>
                <a:gd name="connsiteX342" fmla="*/ 1205408 w 3028217"/>
                <a:gd name="connsiteY342" fmla="*/ 287200 h 2962327"/>
                <a:gd name="connsiteX343" fmla="*/ 1198741 w 3028217"/>
                <a:gd name="connsiteY343" fmla="*/ 334825 h 2962327"/>
                <a:gd name="connsiteX344" fmla="*/ 1248271 w 3028217"/>
                <a:gd name="connsiteY344" fmla="*/ 377688 h 2962327"/>
                <a:gd name="connsiteX345" fmla="*/ 1246366 w 3028217"/>
                <a:gd name="connsiteY345" fmla="*/ 402453 h 2962327"/>
                <a:gd name="connsiteX346" fmla="*/ 1187311 w 3028217"/>
                <a:gd name="connsiteY346" fmla="*/ 402453 h 2962327"/>
                <a:gd name="connsiteX347" fmla="*/ 1171118 w 3028217"/>
                <a:gd name="connsiteY347" fmla="*/ 396738 h 2962327"/>
                <a:gd name="connsiteX348" fmla="*/ 1171118 w 3028217"/>
                <a:gd name="connsiteY348" fmla="*/ 431028 h 2962327"/>
                <a:gd name="connsiteX349" fmla="*/ 1151116 w 3028217"/>
                <a:gd name="connsiteY349" fmla="*/ 479605 h 2962327"/>
                <a:gd name="connsiteX350" fmla="*/ 1136828 w 3028217"/>
                <a:gd name="connsiteY350" fmla="*/ 476748 h 2962327"/>
                <a:gd name="connsiteX351" fmla="*/ 1136828 w 3028217"/>
                <a:gd name="connsiteY351" fmla="*/ 487225 h 2962327"/>
                <a:gd name="connsiteX352" fmla="*/ 1118731 w 3028217"/>
                <a:gd name="connsiteY352" fmla="*/ 497703 h 2962327"/>
                <a:gd name="connsiteX353" fmla="*/ 1066343 w 3028217"/>
                <a:gd name="connsiteY353" fmla="*/ 455793 h 2962327"/>
                <a:gd name="connsiteX354" fmla="*/ 1016813 w 3028217"/>
                <a:gd name="connsiteY354" fmla="*/ 433885 h 2962327"/>
                <a:gd name="connsiteX355" fmla="*/ 996811 w 3028217"/>
                <a:gd name="connsiteY355" fmla="*/ 428170 h 2962327"/>
                <a:gd name="connsiteX356" fmla="*/ 1013003 w 3028217"/>
                <a:gd name="connsiteY356" fmla="*/ 411978 h 2962327"/>
                <a:gd name="connsiteX357" fmla="*/ 1109206 w 3028217"/>
                <a:gd name="connsiteY357" fmla="*/ 369115 h 2962327"/>
                <a:gd name="connsiteX358" fmla="*/ 1089203 w 3028217"/>
                <a:gd name="connsiteY358" fmla="*/ 307203 h 2962327"/>
                <a:gd name="connsiteX359" fmla="*/ 1077773 w 3028217"/>
                <a:gd name="connsiteY359" fmla="*/ 291010 h 2962327"/>
                <a:gd name="connsiteX360" fmla="*/ 1016813 w 3028217"/>
                <a:gd name="connsiteY360" fmla="*/ 292915 h 2962327"/>
                <a:gd name="connsiteX361" fmla="*/ 1007169 w 3028217"/>
                <a:gd name="connsiteY361" fmla="*/ 296011 h 2962327"/>
                <a:gd name="connsiteX362" fmla="*/ 1007866 w 3028217"/>
                <a:gd name="connsiteY362" fmla="*/ 302667 h 2962327"/>
                <a:gd name="connsiteX363" fmla="*/ 1009193 w 3028217"/>
                <a:gd name="connsiteY363" fmla="*/ 303393 h 2962327"/>
                <a:gd name="connsiteX364" fmla="*/ 962521 w 3028217"/>
                <a:gd name="connsiteY364" fmla="*/ 370068 h 2962327"/>
                <a:gd name="connsiteX365" fmla="*/ 905371 w 3028217"/>
                <a:gd name="connsiteY365" fmla="*/ 371973 h 2962327"/>
                <a:gd name="connsiteX366" fmla="*/ 868223 w 3028217"/>
                <a:gd name="connsiteY366" fmla="*/ 410073 h 2962327"/>
                <a:gd name="connsiteX367" fmla="*/ 836791 w 3028217"/>
                <a:gd name="connsiteY367" fmla="*/ 426266 h 2962327"/>
                <a:gd name="connsiteX368" fmla="*/ 816788 w 3028217"/>
                <a:gd name="connsiteY368" fmla="*/ 424361 h 2962327"/>
                <a:gd name="connsiteX369" fmla="*/ 677723 w 3028217"/>
                <a:gd name="connsiteY369" fmla="*/ 507228 h 2962327"/>
                <a:gd name="connsiteX370" fmla="*/ 668198 w 3028217"/>
                <a:gd name="connsiteY370" fmla="*/ 553901 h 2962327"/>
                <a:gd name="connsiteX371" fmla="*/ 662483 w 3028217"/>
                <a:gd name="connsiteY371" fmla="*/ 586286 h 2962327"/>
                <a:gd name="connsiteX372" fmla="*/ 716776 w 3028217"/>
                <a:gd name="connsiteY372" fmla="*/ 612956 h 2962327"/>
                <a:gd name="connsiteX373" fmla="*/ 771068 w 3028217"/>
                <a:gd name="connsiteY373" fmla="*/ 645341 h 2962327"/>
                <a:gd name="connsiteX374" fmla="*/ 782498 w 3028217"/>
                <a:gd name="connsiteY374" fmla="*/ 667248 h 2962327"/>
                <a:gd name="connsiteX375" fmla="*/ 772973 w 3028217"/>
                <a:gd name="connsiteY375" fmla="*/ 726303 h 2962327"/>
                <a:gd name="connsiteX376" fmla="*/ 805358 w 3028217"/>
                <a:gd name="connsiteY376" fmla="*/ 736781 h 2962327"/>
                <a:gd name="connsiteX377" fmla="*/ 828218 w 3028217"/>
                <a:gd name="connsiteY377" fmla="*/ 689156 h 2962327"/>
                <a:gd name="connsiteX378" fmla="*/ 858698 w 3028217"/>
                <a:gd name="connsiteY378" fmla="*/ 652961 h 2962327"/>
                <a:gd name="connsiteX379" fmla="*/ 901561 w 3028217"/>
                <a:gd name="connsiteY379" fmla="*/ 573903 h 2962327"/>
                <a:gd name="connsiteX380" fmla="*/ 904418 w 3028217"/>
                <a:gd name="connsiteY380" fmla="*/ 561521 h 2962327"/>
                <a:gd name="connsiteX381" fmla="*/ 953948 w 3028217"/>
                <a:gd name="connsiteY381" fmla="*/ 491988 h 2962327"/>
                <a:gd name="connsiteX382" fmla="*/ 968236 w 3028217"/>
                <a:gd name="connsiteY382" fmla="*/ 478653 h 2962327"/>
                <a:gd name="connsiteX383" fmla="*/ 1049198 w 3028217"/>
                <a:gd name="connsiteY383" fmla="*/ 512943 h 2962327"/>
                <a:gd name="connsiteX384" fmla="*/ 1063486 w 3028217"/>
                <a:gd name="connsiteY384" fmla="*/ 539613 h 2962327"/>
                <a:gd name="connsiteX385" fmla="*/ 1067296 w 3028217"/>
                <a:gd name="connsiteY385" fmla="*/ 583428 h 2962327"/>
                <a:gd name="connsiteX386" fmla="*/ 1112063 w 3028217"/>
                <a:gd name="connsiteY386" fmla="*/ 568188 h 2962327"/>
                <a:gd name="connsiteX387" fmla="*/ 1146353 w 3028217"/>
                <a:gd name="connsiteY387" fmla="*/ 580571 h 2962327"/>
                <a:gd name="connsiteX388" fmla="*/ 1151116 w 3028217"/>
                <a:gd name="connsiteY388" fmla="*/ 616766 h 2962327"/>
                <a:gd name="connsiteX389" fmla="*/ 1193026 w 3028217"/>
                <a:gd name="connsiteY389" fmla="*/ 684393 h 2962327"/>
                <a:gd name="connsiteX390" fmla="*/ 1182905 w 3028217"/>
                <a:gd name="connsiteY390" fmla="*/ 697847 h 2962327"/>
                <a:gd name="connsiteX391" fmla="*/ 1179024 w 3028217"/>
                <a:gd name="connsiteY391" fmla="*/ 699159 h 2962327"/>
                <a:gd name="connsiteX392" fmla="*/ 1177845 w 3028217"/>
                <a:gd name="connsiteY392" fmla="*/ 699023 h 2962327"/>
                <a:gd name="connsiteX393" fmla="*/ 1166356 w 3028217"/>
                <a:gd name="connsiteY393" fmla="*/ 703443 h 2962327"/>
                <a:gd name="connsiteX394" fmla="*/ 1179024 w 3028217"/>
                <a:gd name="connsiteY394" fmla="*/ 699159 h 2962327"/>
                <a:gd name="connsiteX395" fmla="*/ 1188263 w 3028217"/>
                <a:gd name="connsiteY395" fmla="*/ 700229 h 2962327"/>
                <a:gd name="connsiteX396" fmla="*/ 1207313 w 3028217"/>
                <a:gd name="connsiteY396" fmla="*/ 712016 h 2962327"/>
                <a:gd name="connsiteX397" fmla="*/ 1205051 w 3028217"/>
                <a:gd name="connsiteY397" fmla="*/ 754402 h 2962327"/>
                <a:gd name="connsiteX398" fmla="*/ 1180854 w 3028217"/>
                <a:gd name="connsiteY398" fmla="*/ 787924 h 2962327"/>
                <a:gd name="connsiteX399" fmla="*/ 1187073 w 3028217"/>
                <a:gd name="connsiteY399" fmla="*/ 807504 h 2962327"/>
                <a:gd name="connsiteX400" fmla="*/ 1206361 w 3028217"/>
                <a:gd name="connsiteY400" fmla="*/ 814886 h 2962327"/>
                <a:gd name="connsiteX401" fmla="*/ 1213981 w 3028217"/>
                <a:gd name="connsiteY401" fmla="*/ 828221 h 2962327"/>
                <a:gd name="connsiteX402" fmla="*/ 1172071 w 3028217"/>
                <a:gd name="connsiteY402" fmla="*/ 862511 h 2962327"/>
                <a:gd name="connsiteX403" fmla="*/ 1115874 w 3028217"/>
                <a:gd name="connsiteY403" fmla="*/ 854891 h 2962327"/>
                <a:gd name="connsiteX404" fmla="*/ 1148259 w 3028217"/>
                <a:gd name="connsiteY404" fmla="*/ 807266 h 2962327"/>
                <a:gd name="connsiteX405" fmla="*/ 1173024 w 3028217"/>
                <a:gd name="connsiteY405" fmla="*/ 780596 h 2962327"/>
                <a:gd name="connsiteX406" fmla="*/ 1173125 w 3028217"/>
                <a:gd name="connsiteY406" fmla="*/ 780684 h 2962327"/>
                <a:gd name="connsiteX407" fmla="*/ 1174333 w 3028217"/>
                <a:gd name="connsiteY407" fmla="*/ 770475 h 2962327"/>
                <a:gd name="connsiteX408" fmla="*/ 1163498 w 3028217"/>
                <a:gd name="connsiteY408" fmla="*/ 767261 h 2962327"/>
                <a:gd name="connsiteX409" fmla="*/ 1124446 w 3028217"/>
                <a:gd name="connsiteY409" fmla="*/ 787263 h 2962327"/>
                <a:gd name="connsiteX410" fmla="*/ 1043483 w 3028217"/>
                <a:gd name="connsiteY410" fmla="*/ 789168 h 2962327"/>
                <a:gd name="connsiteX411" fmla="*/ 993953 w 3028217"/>
                <a:gd name="connsiteY411" fmla="*/ 794883 h 2962327"/>
                <a:gd name="connsiteX412" fmla="*/ 959663 w 3028217"/>
                <a:gd name="connsiteY412" fmla="*/ 814886 h 2962327"/>
                <a:gd name="connsiteX413" fmla="*/ 929183 w 3028217"/>
                <a:gd name="connsiteY413" fmla="*/ 839651 h 2962327"/>
                <a:gd name="connsiteX414" fmla="*/ 925100 w 3028217"/>
                <a:gd name="connsiteY414" fmla="*/ 843462 h 2962327"/>
                <a:gd name="connsiteX415" fmla="*/ 915848 w 3028217"/>
                <a:gd name="connsiteY415" fmla="*/ 851081 h 2962327"/>
                <a:gd name="connsiteX416" fmla="*/ 912991 w 3028217"/>
                <a:gd name="connsiteY416" fmla="*/ 851081 h 2962327"/>
                <a:gd name="connsiteX417" fmla="*/ 914896 w 3028217"/>
                <a:gd name="connsiteY417" fmla="*/ 852986 h 2962327"/>
                <a:gd name="connsiteX418" fmla="*/ 925100 w 3028217"/>
                <a:gd name="connsiteY418" fmla="*/ 843462 h 2962327"/>
                <a:gd name="connsiteX419" fmla="*/ 932041 w 3028217"/>
                <a:gd name="connsiteY419" fmla="*/ 837746 h 2962327"/>
                <a:gd name="connsiteX420" fmla="*/ 972998 w 3028217"/>
                <a:gd name="connsiteY420" fmla="*/ 820601 h 2962327"/>
                <a:gd name="connsiteX421" fmla="*/ 992048 w 3028217"/>
                <a:gd name="connsiteY421" fmla="*/ 814886 h 2962327"/>
                <a:gd name="connsiteX422" fmla="*/ 1023481 w 3028217"/>
                <a:gd name="connsiteY422" fmla="*/ 819648 h 2962327"/>
                <a:gd name="connsiteX423" fmla="*/ 1005383 w 3028217"/>
                <a:gd name="connsiteY423" fmla="*/ 842508 h 2962327"/>
                <a:gd name="connsiteX424" fmla="*/ 1006336 w 3028217"/>
                <a:gd name="connsiteY424" fmla="*/ 854891 h 2962327"/>
                <a:gd name="connsiteX425" fmla="*/ 1005383 w 3028217"/>
                <a:gd name="connsiteY425" fmla="*/ 889181 h 2962327"/>
                <a:gd name="connsiteX426" fmla="*/ 984428 w 3028217"/>
                <a:gd name="connsiteY426" fmla="*/ 910136 h 2962327"/>
                <a:gd name="connsiteX427" fmla="*/ 952043 w 3028217"/>
                <a:gd name="connsiteY427" fmla="*/ 916803 h 2962327"/>
                <a:gd name="connsiteX428" fmla="*/ 899656 w 3028217"/>
                <a:gd name="connsiteY428" fmla="*/ 938711 h 2962327"/>
                <a:gd name="connsiteX429" fmla="*/ 855841 w 3028217"/>
                <a:gd name="connsiteY429" fmla="*/ 985383 h 2962327"/>
                <a:gd name="connsiteX430" fmla="*/ 831076 w 3028217"/>
                <a:gd name="connsiteY430" fmla="*/ 1003481 h 2962327"/>
                <a:gd name="connsiteX431" fmla="*/ 738683 w 3028217"/>
                <a:gd name="connsiteY431" fmla="*/ 1081586 h 2962327"/>
                <a:gd name="connsiteX432" fmla="*/ 711061 w 3028217"/>
                <a:gd name="connsiteY432" fmla="*/ 1115876 h 2962327"/>
                <a:gd name="connsiteX433" fmla="*/ 666293 w 3028217"/>
                <a:gd name="connsiteY433" fmla="*/ 1175883 h 2962327"/>
                <a:gd name="connsiteX434" fmla="*/ 585331 w 3028217"/>
                <a:gd name="connsiteY434" fmla="*/ 1230176 h 2962327"/>
                <a:gd name="connsiteX435" fmla="*/ 559613 w 3028217"/>
                <a:gd name="connsiteY435" fmla="*/ 1297803 h 2962327"/>
                <a:gd name="connsiteX436" fmla="*/ 557708 w 3028217"/>
                <a:gd name="connsiteY436" fmla="*/ 1386386 h 2962327"/>
                <a:gd name="connsiteX437" fmla="*/ 542468 w 3028217"/>
                <a:gd name="connsiteY437" fmla="*/ 1407341 h 2962327"/>
                <a:gd name="connsiteX438" fmla="*/ 528181 w 3028217"/>
                <a:gd name="connsiteY438" fmla="*/ 1387338 h 2962327"/>
                <a:gd name="connsiteX439" fmla="*/ 519608 w 3028217"/>
                <a:gd name="connsiteY439" fmla="*/ 1320663 h 2962327"/>
                <a:gd name="connsiteX440" fmla="*/ 488176 w 3028217"/>
                <a:gd name="connsiteY440" fmla="*/ 1283516 h 2962327"/>
                <a:gd name="connsiteX441" fmla="*/ 429121 w 3028217"/>
                <a:gd name="connsiteY441" fmla="*/ 1267323 h 2962327"/>
                <a:gd name="connsiteX442" fmla="*/ 409118 w 3028217"/>
                <a:gd name="connsiteY442" fmla="*/ 1268276 h 2962327"/>
                <a:gd name="connsiteX443" fmla="*/ 336728 w 3028217"/>
                <a:gd name="connsiteY443" fmla="*/ 1284468 h 2962327"/>
                <a:gd name="connsiteX444" fmla="*/ 215761 w 3028217"/>
                <a:gd name="connsiteY444" fmla="*/ 1373051 h 2962327"/>
                <a:gd name="connsiteX445" fmla="*/ 189091 w 3028217"/>
                <a:gd name="connsiteY445" fmla="*/ 1441631 h 2962327"/>
                <a:gd name="connsiteX446" fmla="*/ 196711 w 3028217"/>
                <a:gd name="connsiteY446" fmla="*/ 1544501 h 2962327"/>
                <a:gd name="connsiteX447" fmla="*/ 244336 w 3028217"/>
                <a:gd name="connsiteY447" fmla="*/ 1573076 h 2962327"/>
                <a:gd name="connsiteX448" fmla="*/ 320536 w 3028217"/>
                <a:gd name="connsiteY448" fmla="*/ 1514973 h 2962327"/>
                <a:gd name="connsiteX449" fmla="*/ 387211 w 3028217"/>
                <a:gd name="connsiteY449" fmla="*/ 1494971 h 2962327"/>
                <a:gd name="connsiteX450" fmla="*/ 389116 w 3028217"/>
                <a:gd name="connsiteY450" fmla="*/ 1515926 h 2962327"/>
                <a:gd name="connsiteX451" fmla="*/ 340538 w 3028217"/>
                <a:gd name="connsiteY451" fmla="*/ 1624511 h 2962327"/>
                <a:gd name="connsiteX452" fmla="*/ 354826 w 3028217"/>
                <a:gd name="connsiteY452" fmla="*/ 1644513 h 2962327"/>
                <a:gd name="connsiteX453" fmla="*/ 410071 w 3028217"/>
                <a:gd name="connsiteY453" fmla="*/ 1645466 h 2962327"/>
                <a:gd name="connsiteX454" fmla="*/ 439598 w 3028217"/>
                <a:gd name="connsiteY454" fmla="*/ 1687376 h 2962327"/>
                <a:gd name="connsiteX455" fmla="*/ 426263 w 3028217"/>
                <a:gd name="connsiteY455" fmla="*/ 1743573 h 2962327"/>
                <a:gd name="connsiteX456" fmla="*/ 450076 w 3028217"/>
                <a:gd name="connsiteY456" fmla="*/ 1813106 h 2962327"/>
                <a:gd name="connsiteX457" fmla="*/ 499606 w 3028217"/>
                <a:gd name="connsiteY457" fmla="*/ 1812153 h 2962327"/>
                <a:gd name="connsiteX458" fmla="*/ 536753 w 3028217"/>
                <a:gd name="connsiteY458" fmla="*/ 1818821 h 2962327"/>
                <a:gd name="connsiteX459" fmla="*/ 577711 w 3028217"/>
                <a:gd name="connsiteY459" fmla="*/ 1813106 h 2962327"/>
                <a:gd name="connsiteX460" fmla="*/ 661531 w 3028217"/>
                <a:gd name="connsiteY460" fmla="*/ 1754051 h 2962327"/>
                <a:gd name="connsiteX461" fmla="*/ 672008 w 3028217"/>
                <a:gd name="connsiteY461" fmla="*/ 1763576 h 2962327"/>
                <a:gd name="connsiteX462" fmla="*/ 695821 w 3028217"/>
                <a:gd name="connsiteY462" fmla="*/ 1768338 h 2962327"/>
                <a:gd name="connsiteX463" fmla="*/ 741541 w 3028217"/>
                <a:gd name="connsiteY463" fmla="*/ 1772148 h 2962327"/>
                <a:gd name="connsiteX464" fmla="*/ 832028 w 3028217"/>
                <a:gd name="connsiteY464" fmla="*/ 1788341 h 2962327"/>
                <a:gd name="connsiteX465" fmla="*/ 865366 w 3028217"/>
                <a:gd name="connsiteY465" fmla="*/ 1796913 h 2962327"/>
                <a:gd name="connsiteX466" fmla="*/ 910133 w 3028217"/>
                <a:gd name="connsiteY466" fmla="*/ 1838823 h 2962327"/>
                <a:gd name="connsiteX467" fmla="*/ 1047293 w 3028217"/>
                <a:gd name="connsiteY467" fmla="*/ 1918833 h 2962327"/>
                <a:gd name="connsiteX468" fmla="*/ 1116826 w 3028217"/>
                <a:gd name="connsiteY468" fmla="*/ 2036943 h 2962327"/>
                <a:gd name="connsiteX469" fmla="*/ 1106348 w 3028217"/>
                <a:gd name="connsiteY469" fmla="*/ 2056946 h 2962327"/>
                <a:gd name="connsiteX470" fmla="*/ 1104443 w 3028217"/>
                <a:gd name="connsiteY470" fmla="*/ 2099808 h 2962327"/>
                <a:gd name="connsiteX471" fmla="*/ 1124446 w 3028217"/>
                <a:gd name="connsiteY471" fmla="*/ 2102666 h 2962327"/>
                <a:gd name="connsiteX472" fmla="*/ 1193026 w 3028217"/>
                <a:gd name="connsiteY472" fmla="*/ 2077901 h 2962327"/>
                <a:gd name="connsiteX473" fmla="*/ 1280656 w 3028217"/>
                <a:gd name="connsiteY473" fmla="*/ 2123621 h 2962327"/>
                <a:gd name="connsiteX474" fmla="*/ 1387336 w 3028217"/>
                <a:gd name="connsiteY474" fmla="*/ 2172198 h 2962327"/>
                <a:gd name="connsiteX475" fmla="*/ 1434008 w 3028217"/>
                <a:gd name="connsiteY475" fmla="*/ 2199821 h 2962327"/>
                <a:gd name="connsiteX476" fmla="*/ 1430198 w 3028217"/>
                <a:gd name="connsiteY476" fmla="*/ 2282688 h 2962327"/>
                <a:gd name="connsiteX477" fmla="*/ 1370191 w 3028217"/>
                <a:gd name="connsiteY477" fmla="*/ 2373176 h 2962327"/>
                <a:gd name="connsiteX478" fmla="*/ 1358761 w 3028217"/>
                <a:gd name="connsiteY478" fmla="*/ 2423658 h 2962327"/>
                <a:gd name="connsiteX479" fmla="*/ 1327328 w 3028217"/>
                <a:gd name="connsiteY479" fmla="*/ 2600823 h 2962327"/>
                <a:gd name="connsiteX480" fmla="*/ 1293991 w 3028217"/>
                <a:gd name="connsiteY480" fmla="*/ 2626541 h 2962327"/>
                <a:gd name="connsiteX481" fmla="*/ 1218743 w 3028217"/>
                <a:gd name="connsiteY481" fmla="*/ 2661783 h 2962327"/>
                <a:gd name="connsiteX482" fmla="*/ 1193026 w 3028217"/>
                <a:gd name="connsiteY482" fmla="*/ 2710361 h 2962327"/>
                <a:gd name="connsiteX483" fmla="*/ 1164451 w 3028217"/>
                <a:gd name="connsiteY483" fmla="*/ 2832281 h 2962327"/>
                <a:gd name="connsiteX484" fmla="*/ 1122541 w 3028217"/>
                <a:gd name="connsiteY484" fmla="*/ 2910386 h 2962327"/>
                <a:gd name="connsiteX485" fmla="*/ 1095871 w 3028217"/>
                <a:gd name="connsiteY485" fmla="*/ 2929436 h 2962327"/>
                <a:gd name="connsiteX486" fmla="*/ 1061581 w 3028217"/>
                <a:gd name="connsiteY486" fmla="*/ 2922768 h 2962327"/>
                <a:gd name="connsiteX487" fmla="*/ 1047293 w 3028217"/>
                <a:gd name="connsiteY487" fmla="*/ 2929436 h 2962327"/>
                <a:gd name="connsiteX488" fmla="*/ 1061581 w 3028217"/>
                <a:gd name="connsiteY488" fmla="*/ 2956106 h 2962327"/>
                <a:gd name="connsiteX489" fmla="*/ 1040626 w 3028217"/>
                <a:gd name="connsiteY489" fmla="*/ 2959916 h 2962327"/>
                <a:gd name="connsiteX490" fmla="*/ 783451 w 3028217"/>
                <a:gd name="connsiteY490" fmla="*/ 2850378 h 2962327"/>
                <a:gd name="connsiteX491" fmla="*/ 752971 w 3028217"/>
                <a:gd name="connsiteY491" fmla="*/ 2805611 h 2962327"/>
                <a:gd name="connsiteX492" fmla="*/ 737731 w 3028217"/>
                <a:gd name="connsiteY492" fmla="*/ 2765606 h 2962327"/>
                <a:gd name="connsiteX493" fmla="*/ 721538 w 3028217"/>
                <a:gd name="connsiteY493" fmla="*/ 2564628 h 2962327"/>
                <a:gd name="connsiteX494" fmla="*/ 670103 w 3028217"/>
                <a:gd name="connsiteY494" fmla="*/ 2492238 h 2962327"/>
                <a:gd name="connsiteX495" fmla="*/ 539611 w 3028217"/>
                <a:gd name="connsiteY495" fmla="*/ 2337933 h 2962327"/>
                <a:gd name="connsiteX496" fmla="*/ 473888 w 3028217"/>
                <a:gd name="connsiteY496" fmla="*/ 2221728 h 2962327"/>
                <a:gd name="connsiteX497" fmla="*/ 468173 w 3028217"/>
                <a:gd name="connsiteY497" fmla="*/ 2148386 h 2962327"/>
                <a:gd name="connsiteX498" fmla="*/ 471983 w 3028217"/>
                <a:gd name="connsiteY498" fmla="*/ 2122668 h 2962327"/>
                <a:gd name="connsiteX499" fmla="*/ 493891 w 3028217"/>
                <a:gd name="connsiteY499" fmla="*/ 2021703 h 2962327"/>
                <a:gd name="connsiteX500" fmla="*/ 538658 w 3028217"/>
                <a:gd name="connsiteY500" fmla="*/ 1907403 h 2962327"/>
                <a:gd name="connsiteX501" fmla="*/ 524371 w 3028217"/>
                <a:gd name="connsiteY501" fmla="*/ 1854063 h 2962327"/>
                <a:gd name="connsiteX502" fmla="*/ 499606 w 3028217"/>
                <a:gd name="connsiteY502" fmla="*/ 1853111 h 2962327"/>
                <a:gd name="connsiteX503" fmla="*/ 459601 w 3028217"/>
                <a:gd name="connsiteY503" fmla="*/ 1860731 h 2962327"/>
                <a:gd name="connsiteX504" fmla="*/ 408166 w 3028217"/>
                <a:gd name="connsiteY504" fmla="*/ 1827393 h 2962327"/>
                <a:gd name="connsiteX505" fmla="*/ 354826 w 3028217"/>
                <a:gd name="connsiteY505" fmla="*/ 1742621 h 2962327"/>
                <a:gd name="connsiteX506" fmla="*/ 322441 w 3028217"/>
                <a:gd name="connsiteY506" fmla="*/ 1715951 h 2962327"/>
                <a:gd name="connsiteX507" fmla="*/ 234811 w 3028217"/>
                <a:gd name="connsiteY507" fmla="*/ 1658801 h 2962327"/>
                <a:gd name="connsiteX508" fmla="*/ 206236 w 3028217"/>
                <a:gd name="connsiteY508" fmla="*/ 1644513 h 2962327"/>
                <a:gd name="connsiteX509" fmla="*/ 116701 w 3028217"/>
                <a:gd name="connsiteY509" fmla="*/ 1622606 h 2962327"/>
                <a:gd name="connsiteX510" fmla="*/ 28118 w 3028217"/>
                <a:gd name="connsiteY510" fmla="*/ 1557836 h 2962327"/>
                <a:gd name="connsiteX511" fmla="*/ 12878 w 3028217"/>
                <a:gd name="connsiteY511" fmla="*/ 1499733 h 2962327"/>
                <a:gd name="connsiteX512" fmla="*/ 10021 w 3028217"/>
                <a:gd name="connsiteY512" fmla="*/ 1446393 h 2962327"/>
                <a:gd name="connsiteX513" fmla="*/ 5258 w 3028217"/>
                <a:gd name="connsiteY513" fmla="*/ 1410198 h 2962327"/>
                <a:gd name="connsiteX514" fmla="*/ 45263 w 3028217"/>
                <a:gd name="connsiteY514" fmla="*/ 1105398 h 2962327"/>
                <a:gd name="connsiteX515" fmla="*/ 304343 w 3028217"/>
                <a:gd name="connsiteY515" fmla="*/ 581523 h 2962327"/>
                <a:gd name="connsiteX516" fmla="*/ 548183 w 3028217"/>
                <a:gd name="connsiteY516" fmla="*/ 329111 h 2962327"/>
                <a:gd name="connsiteX517" fmla="*/ 617716 w 3028217"/>
                <a:gd name="connsiteY517" fmla="*/ 317681 h 2962327"/>
                <a:gd name="connsiteX518" fmla="*/ 631051 w 3028217"/>
                <a:gd name="connsiteY518" fmla="*/ 309108 h 2962327"/>
                <a:gd name="connsiteX519" fmla="*/ 692011 w 3028217"/>
                <a:gd name="connsiteY519" fmla="*/ 299583 h 2962327"/>
                <a:gd name="connsiteX520" fmla="*/ 756781 w 3028217"/>
                <a:gd name="connsiteY520" fmla="*/ 316728 h 2962327"/>
                <a:gd name="connsiteX521" fmla="*/ 780593 w 3028217"/>
                <a:gd name="connsiteY521" fmla="*/ 315776 h 2962327"/>
                <a:gd name="connsiteX522" fmla="*/ 797738 w 3028217"/>
                <a:gd name="connsiteY522" fmla="*/ 314823 h 2962327"/>
                <a:gd name="connsiteX523" fmla="*/ 831076 w 3028217"/>
                <a:gd name="connsiteY523" fmla="*/ 316728 h 2962327"/>
                <a:gd name="connsiteX524" fmla="*/ 841553 w 3028217"/>
                <a:gd name="connsiteY524" fmla="*/ 277676 h 2962327"/>
                <a:gd name="connsiteX525" fmla="*/ 852031 w 3028217"/>
                <a:gd name="connsiteY525" fmla="*/ 259578 h 2962327"/>
                <a:gd name="connsiteX526" fmla="*/ 867152 w 3028217"/>
                <a:gd name="connsiteY526" fmla="*/ 248624 h 2962327"/>
                <a:gd name="connsiteX527" fmla="*/ 876026 w 3028217"/>
                <a:gd name="connsiteY527" fmla="*/ 238011 h 2962327"/>
                <a:gd name="connsiteX528" fmla="*/ 858921 w 3028217"/>
                <a:gd name="connsiteY528" fmla="*/ 241392 h 2962327"/>
                <a:gd name="connsiteX529" fmla="*/ 821551 w 3028217"/>
                <a:gd name="connsiteY529" fmla="*/ 210048 h 2962327"/>
                <a:gd name="connsiteX530" fmla="*/ 857746 w 3028217"/>
                <a:gd name="connsiteY530" fmla="*/ 190998 h 2962327"/>
                <a:gd name="connsiteX531" fmla="*/ 873343 w 3028217"/>
                <a:gd name="connsiteY531" fmla="*/ 184331 h 2962327"/>
                <a:gd name="connsiteX532" fmla="*/ 798215 w 3028217"/>
                <a:gd name="connsiteY532" fmla="*/ 181949 h 2962327"/>
                <a:gd name="connsiteX533" fmla="*/ 805359 w 3028217"/>
                <a:gd name="connsiteY533" fmla="*/ 187188 h 2962327"/>
                <a:gd name="connsiteX534" fmla="*/ 795834 w 3028217"/>
                <a:gd name="connsiteY534" fmla="*/ 196713 h 2962327"/>
                <a:gd name="connsiteX535" fmla="*/ 788214 w 3028217"/>
                <a:gd name="connsiteY535" fmla="*/ 182426 h 2962327"/>
                <a:gd name="connsiteX536" fmla="*/ 798215 w 3028217"/>
                <a:gd name="connsiteY536" fmla="*/ 181949 h 2962327"/>
                <a:gd name="connsiteX537" fmla="*/ 938708 w 3028217"/>
                <a:gd name="connsiteY537" fmla="*/ 121466 h 2962327"/>
                <a:gd name="connsiteX538" fmla="*/ 952043 w 3028217"/>
                <a:gd name="connsiteY538" fmla="*/ 141468 h 2962327"/>
                <a:gd name="connsiteX539" fmla="*/ 951037 w 3028217"/>
                <a:gd name="connsiteY539" fmla="*/ 142501 h 2962327"/>
                <a:gd name="connsiteX540" fmla="*/ 953949 w 3028217"/>
                <a:gd name="connsiteY540" fmla="*/ 140516 h 2962327"/>
                <a:gd name="connsiteX541" fmla="*/ 952996 w 3028217"/>
                <a:gd name="connsiteY541" fmla="*/ 148136 h 2962327"/>
                <a:gd name="connsiteX542" fmla="*/ 952996 w 3028217"/>
                <a:gd name="connsiteY542" fmla="*/ 169091 h 2962327"/>
                <a:gd name="connsiteX543" fmla="*/ 944424 w 3028217"/>
                <a:gd name="connsiteY543" fmla="*/ 159804 h 2962327"/>
                <a:gd name="connsiteX544" fmla="*/ 933131 w 3028217"/>
                <a:gd name="connsiteY544" fmla="*/ 154863 h 2962327"/>
                <a:gd name="connsiteX545" fmla="*/ 931088 w 3028217"/>
                <a:gd name="connsiteY545" fmla="*/ 155756 h 2962327"/>
                <a:gd name="connsiteX546" fmla="*/ 930136 w 3028217"/>
                <a:gd name="connsiteY546" fmla="*/ 155756 h 2962327"/>
                <a:gd name="connsiteX547" fmla="*/ 918706 w 3028217"/>
                <a:gd name="connsiteY547" fmla="*/ 144326 h 2962327"/>
                <a:gd name="connsiteX548" fmla="*/ 931088 w 3028217"/>
                <a:gd name="connsiteY548" fmla="*/ 122418 h 2962327"/>
                <a:gd name="connsiteX549" fmla="*/ 938708 w 3028217"/>
                <a:gd name="connsiteY549" fmla="*/ 121466 h 2962327"/>
                <a:gd name="connsiteX550" fmla="*/ 925373 w 3028217"/>
                <a:gd name="connsiteY550" fmla="*/ 107178 h 2962327"/>
                <a:gd name="connsiteX551" fmla="*/ 938708 w 3028217"/>
                <a:gd name="connsiteY551" fmla="*/ 121465 h 2962327"/>
                <a:gd name="connsiteX552" fmla="*/ 935851 w 3028217"/>
                <a:gd name="connsiteY552" fmla="*/ 121465 h 2962327"/>
                <a:gd name="connsiteX553" fmla="*/ 932993 w 3028217"/>
                <a:gd name="connsiteY553" fmla="*/ 121465 h 2962327"/>
                <a:gd name="connsiteX554" fmla="*/ 901561 w 3028217"/>
                <a:gd name="connsiteY554" fmla="*/ 123370 h 2962327"/>
                <a:gd name="connsiteX555" fmla="*/ 925373 w 3028217"/>
                <a:gd name="connsiteY555" fmla="*/ 107178 h 2962327"/>
                <a:gd name="connsiteX556" fmla="*/ 1021576 w 3028217"/>
                <a:gd name="connsiteY556" fmla="*/ 71936 h 2962327"/>
                <a:gd name="connsiteX557" fmla="*/ 1031101 w 3028217"/>
                <a:gd name="connsiteY557" fmla="*/ 97653 h 2962327"/>
                <a:gd name="connsiteX558" fmla="*/ 1000621 w 3028217"/>
                <a:gd name="connsiteY558" fmla="*/ 92891 h 2962327"/>
                <a:gd name="connsiteX559" fmla="*/ 1007288 w 3028217"/>
                <a:gd name="connsiteY559" fmla="*/ 79556 h 2962327"/>
                <a:gd name="connsiteX560" fmla="*/ 1021576 w 3028217"/>
                <a:gd name="connsiteY560" fmla="*/ 71936 h 2962327"/>
                <a:gd name="connsiteX561" fmla="*/ 1113849 w 3028217"/>
                <a:gd name="connsiteY561" fmla="*/ 40265 h 2962327"/>
                <a:gd name="connsiteX562" fmla="*/ 1159689 w 3028217"/>
                <a:gd name="connsiteY562" fmla="*/ 51933 h 2962327"/>
                <a:gd name="connsiteX563" fmla="*/ 1151116 w 3028217"/>
                <a:gd name="connsiteY563" fmla="*/ 84318 h 2962327"/>
                <a:gd name="connsiteX564" fmla="*/ 1111111 w 3028217"/>
                <a:gd name="connsiteY564" fmla="*/ 92891 h 2962327"/>
                <a:gd name="connsiteX565" fmla="*/ 1070153 w 3028217"/>
                <a:gd name="connsiteY565" fmla="*/ 58601 h 2962327"/>
                <a:gd name="connsiteX566" fmla="*/ 1113849 w 3028217"/>
                <a:gd name="connsiteY566" fmla="*/ 40265 h 2962327"/>
                <a:gd name="connsiteX567" fmla="*/ 1400760 w 3028217"/>
                <a:gd name="connsiteY567" fmla="*/ 96 h 2962327"/>
                <a:gd name="connsiteX568" fmla="*/ 1476871 w 3028217"/>
                <a:gd name="connsiteY568" fmla="*/ 5260 h 2962327"/>
                <a:gd name="connsiteX569" fmla="*/ 1611174 w 3028217"/>
                <a:gd name="connsiteY569" fmla="*/ 9070 h 2962327"/>
                <a:gd name="connsiteX570" fmla="*/ 1619746 w 3028217"/>
                <a:gd name="connsiteY570" fmla="*/ 17643 h 2962327"/>
                <a:gd name="connsiteX571" fmla="*/ 1646416 w 3028217"/>
                <a:gd name="connsiteY571" fmla="*/ 28120 h 2962327"/>
                <a:gd name="connsiteX572" fmla="*/ 1667371 w 3028217"/>
                <a:gd name="connsiteY572" fmla="*/ 31930 h 2962327"/>
                <a:gd name="connsiteX573" fmla="*/ 1742261 w 3028217"/>
                <a:gd name="connsiteY573" fmla="*/ 11690 h 2962327"/>
                <a:gd name="connsiteX574" fmla="*/ 1820723 w 3028217"/>
                <a:gd name="connsiteY574" fmla="*/ 30025 h 2962327"/>
                <a:gd name="connsiteX575" fmla="*/ 1901686 w 3028217"/>
                <a:gd name="connsiteY575" fmla="*/ 45265 h 2962327"/>
                <a:gd name="connsiteX576" fmla="*/ 1894066 w 3028217"/>
                <a:gd name="connsiteY576" fmla="*/ 69078 h 2962327"/>
                <a:gd name="connsiteX577" fmla="*/ 1955978 w 3028217"/>
                <a:gd name="connsiteY577" fmla="*/ 55743 h 2962327"/>
                <a:gd name="connsiteX578" fmla="*/ 1954073 w 3028217"/>
                <a:gd name="connsiteY578" fmla="*/ 71935 h 2962327"/>
                <a:gd name="connsiteX579" fmla="*/ 1935976 w 3028217"/>
                <a:gd name="connsiteY579" fmla="*/ 103368 h 2962327"/>
                <a:gd name="connsiteX580" fmla="*/ 1949311 w 3028217"/>
                <a:gd name="connsiteY580" fmla="*/ 161470 h 2962327"/>
                <a:gd name="connsiteX581" fmla="*/ 1894066 w 3028217"/>
                <a:gd name="connsiteY581" fmla="*/ 171948 h 2962327"/>
                <a:gd name="connsiteX582" fmla="*/ 1913116 w 3028217"/>
                <a:gd name="connsiteY582" fmla="*/ 183378 h 2962327"/>
                <a:gd name="connsiteX583" fmla="*/ 1907401 w 3028217"/>
                <a:gd name="connsiteY583" fmla="*/ 196713 h 2962327"/>
                <a:gd name="connsiteX584" fmla="*/ 1873111 w 3028217"/>
                <a:gd name="connsiteY584" fmla="*/ 245290 h 2962327"/>
                <a:gd name="connsiteX585" fmla="*/ 1866443 w 3028217"/>
                <a:gd name="connsiteY585" fmla="*/ 267198 h 2962327"/>
                <a:gd name="connsiteX586" fmla="*/ 1851203 w 3028217"/>
                <a:gd name="connsiteY586" fmla="*/ 270055 h 2962327"/>
                <a:gd name="connsiteX587" fmla="*/ 1866443 w 3028217"/>
                <a:gd name="connsiteY587" fmla="*/ 313870 h 2962327"/>
                <a:gd name="connsiteX588" fmla="*/ 1843583 w 3028217"/>
                <a:gd name="connsiteY588" fmla="*/ 319585 h 2962327"/>
                <a:gd name="connsiteX589" fmla="*/ 1819771 w 3028217"/>
                <a:gd name="connsiteY589" fmla="*/ 300535 h 2962327"/>
                <a:gd name="connsiteX590" fmla="*/ 1788338 w 3028217"/>
                <a:gd name="connsiteY590" fmla="*/ 313870 h 2962327"/>
                <a:gd name="connsiteX591" fmla="*/ 1800721 w 3028217"/>
                <a:gd name="connsiteY591" fmla="*/ 315775 h 2962327"/>
                <a:gd name="connsiteX592" fmla="*/ 1823581 w 3028217"/>
                <a:gd name="connsiteY592" fmla="*/ 314823 h 2962327"/>
                <a:gd name="connsiteX593" fmla="*/ 1833106 w 3028217"/>
                <a:gd name="connsiteY593" fmla="*/ 317680 h 2962327"/>
                <a:gd name="connsiteX594" fmla="*/ 1838821 w 3028217"/>
                <a:gd name="connsiteY594" fmla="*/ 334825 h 2962327"/>
                <a:gd name="connsiteX595" fmla="*/ 1715948 w 3028217"/>
                <a:gd name="connsiteY595" fmla="*/ 370068 h 2962327"/>
                <a:gd name="connsiteX596" fmla="*/ 1691183 w 3028217"/>
                <a:gd name="connsiteY596" fmla="*/ 379593 h 2962327"/>
                <a:gd name="connsiteX597" fmla="*/ 1586408 w 3028217"/>
                <a:gd name="connsiteY597" fmla="*/ 430075 h 2962327"/>
                <a:gd name="connsiteX598" fmla="*/ 1542593 w 3028217"/>
                <a:gd name="connsiteY598" fmla="*/ 468175 h 2962327"/>
                <a:gd name="connsiteX599" fmla="*/ 1480681 w 3028217"/>
                <a:gd name="connsiteY599" fmla="*/ 555805 h 2962327"/>
                <a:gd name="connsiteX600" fmla="*/ 1462583 w 3028217"/>
                <a:gd name="connsiteY600" fmla="*/ 562473 h 2962327"/>
                <a:gd name="connsiteX601" fmla="*/ 1385431 w 3028217"/>
                <a:gd name="connsiteY601" fmla="*/ 462460 h 2962327"/>
                <a:gd name="connsiteX602" fmla="*/ 1379716 w 3028217"/>
                <a:gd name="connsiteY602" fmla="*/ 398643 h 2962327"/>
                <a:gd name="connsiteX603" fmla="*/ 1441628 w 3028217"/>
                <a:gd name="connsiteY603" fmla="*/ 335778 h 2962327"/>
                <a:gd name="connsiteX604" fmla="*/ 1449248 w 3028217"/>
                <a:gd name="connsiteY604" fmla="*/ 321490 h 2962327"/>
                <a:gd name="connsiteX605" fmla="*/ 1461631 w 3028217"/>
                <a:gd name="connsiteY605" fmla="*/ 300535 h 2962327"/>
                <a:gd name="connsiteX606" fmla="*/ 1412101 w 3028217"/>
                <a:gd name="connsiteY606" fmla="*/ 280533 h 2962327"/>
                <a:gd name="connsiteX607" fmla="*/ 1434961 w 3028217"/>
                <a:gd name="connsiteY607" fmla="*/ 215763 h 2962327"/>
                <a:gd name="connsiteX608" fmla="*/ 1371143 w 3028217"/>
                <a:gd name="connsiteY608" fmla="*/ 160518 h 2962327"/>
                <a:gd name="connsiteX609" fmla="*/ 1331138 w 3028217"/>
                <a:gd name="connsiteY609" fmla="*/ 162423 h 2962327"/>
                <a:gd name="connsiteX610" fmla="*/ 1303516 w 3028217"/>
                <a:gd name="connsiteY610" fmla="*/ 150040 h 2962327"/>
                <a:gd name="connsiteX611" fmla="*/ 1313993 w 3028217"/>
                <a:gd name="connsiteY611" fmla="*/ 130038 h 2962327"/>
                <a:gd name="connsiteX612" fmla="*/ 1313041 w 3028217"/>
                <a:gd name="connsiteY612" fmla="*/ 121465 h 2962327"/>
                <a:gd name="connsiteX613" fmla="*/ 1323518 w 3028217"/>
                <a:gd name="connsiteY613" fmla="*/ 96700 h 2962327"/>
                <a:gd name="connsiteX614" fmla="*/ 1387336 w 3028217"/>
                <a:gd name="connsiteY614" fmla="*/ 88128 h 2962327"/>
                <a:gd name="connsiteX615" fmla="*/ 1394003 w 3028217"/>
                <a:gd name="connsiteY615" fmla="*/ 68125 h 2962327"/>
                <a:gd name="connsiteX616" fmla="*/ 1445438 w 3028217"/>
                <a:gd name="connsiteY616" fmla="*/ 41455 h 2962327"/>
                <a:gd name="connsiteX617" fmla="*/ 1471104 w 3028217"/>
                <a:gd name="connsiteY617" fmla="*/ 35589 h 2962327"/>
                <a:gd name="connsiteX618" fmla="*/ 1469608 w 3028217"/>
                <a:gd name="connsiteY618" fmla="*/ 35026 h 2962327"/>
                <a:gd name="connsiteX619" fmla="*/ 1456869 w 3028217"/>
                <a:gd name="connsiteY619" fmla="*/ 34788 h 2962327"/>
                <a:gd name="connsiteX620" fmla="*/ 1365429 w 3028217"/>
                <a:gd name="connsiteY620" fmla="*/ 60505 h 2962327"/>
                <a:gd name="connsiteX621" fmla="*/ 1208266 w 3028217"/>
                <a:gd name="connsiteY621" fmla="*/ 122418 h 2962327"/>
                <a:gd name="connsiteX622" fmla="*/ 1175881 w 3028217"/>
                <a:gd name="connsiteY622" fmla="*/ 122418 h 2962327"/>
                <a:gd name="connsiteX623" fmla="*/ 1187311 w 3028217"/>
                <a:gd name="connsiteY623" fmla="*/ 142420 h 2962327"/>
                <a:gd name="connsiteX624" fmla="*/ 1180644 w 3028217"/>
                <a:gd name="connsiteY624" fmla="*/ 149088 h 2962327"/>
                <a:gd name="connsiteX625" fmla="*/ 1158647 w 3028217"/>
                <a:gd name="connsiteY625" fmla="*/ 153642 h 2962327"/>
                <a:gd name="connsiteX626" fmla="*/ 1143520 w 3028217"/>
                <a:gd name="connsiteY626" fmla="*/ 152466 h 2962327"/>
                <a:gd name="connsiteX627" fmla="*/ 1148259 w 3028217"/>
                <a:gd name="connsiteY627" fmla="*/ 153731 h 2962327"/>
                <a:gd name="connsiteX628" fmla="*/ 1152069 w 3028217"/>
                <a:gd name="connsiteY628" fmla="*/ 175758 h 2962327"/>
                <a:gd name="connsiteX629" fmla="*/ 1029196 w 3028217"/>
                <a:gd name="connsiteY629" fmla="*/ 182425 h 2962327"/>
                <a:gd name="connsiteX630" fmla="*/ 1006336 w 3028217"/>
                <a:gd name="connsiteY630" fmla="*/ 148135 h 2962327"/>
                <a:gd name="connsiteX631" fmla="*/ 995859 w 3028217"/>
                <a:gd name="connsiteY631" fmla="*/ 134800 h 2962327"/>
                <a:gd name="connsiteX632" fmla="*/ 987286 w 3028217"/>
                <a:gd name="connsiteY632" fmla="*/ 114798 h 2962327"/>
                <a:gd name="connsiteX633" fmla="*/ 1049199 w 3028217"/>
                <a:gd name="connsiteY633" fmla="*/ 134800 h 2962327"/>
                <a:gd name="connsiteX634" fmla="*/ 1064439 w 3028217"/>
                <a:gd name="connsiteY634" fmla="*/ 149088 h 2962327"/>
                <a:gd name="connsiteX635" fmla="*/ 1095871 w 3028217"/>
                <a:gd name="connsiteY635" fmla="*/ 149326 h 2962327"/>
                <a:gd name="connsiteX636" fmla="*/ 1106484 w 3028217"/>
                <a:gd name="connsiteY636" fmla="*/ 148924 h 2962327"/>
                <a:gd name="connsiteX637" fmla="*/ 1093014 w 3028217"/>
                <a:gd name="connsiteY637" fmla="*/ 149088 h 2962327"/>
                <a:gd name="connsiteX638" fmla="*/ 1062534 w 3028217"/>
                <a:gd name="connsiteY638" fmla="*/ 131943 h 2962327"/>
                <a:gd name="connsiteX639" fmla="*/ 1133971 w 3028217"/>
                <a:gd name="connsiteY639" fmla="*/ 110988 h 2962327"/>
                <a:gd name="connsiteX640" fmla="*/ 1158736 w 3028217"/>
                <a:gd name="connsiteY640" fmla="*/ 88128 h 2962327"/>
                <a:gd name="connsiteX641" fmla="*/ 1173024 w 3028217"/>
                <a:gd name="connsiteY641" fmla="*/ 73840 h 2962327"/>
                <a:gd name="connsiteX642" fmla="*/ 1214934 w 3028217"/>
                <a:gd name="connsiteY642" fmla="*/ 54790 h 2962327"/>
                <a:gd name="connsiteX643" fmla="*/ 1275894 w 3028217"/>
                <a:gd name="connsiteY643" fmla="*/ 44313 h 2962327"/>
                <a:gd name="connsiteX644" fmla="*/ 1211124 w 3028217"/>
                <a:gd name="connsiteY644" fmla="*/ 51933 h 2962327"/>
                <a:gd name="connsiteX645" fmla="*/ 1174929 w 3028217"/>
                <a:gd name="connsiteY645" fmla="*/ 39550 h 2962327"/>
                <a:gd name="connsiteX646" fmla="*/ 1174929 w 3028217"/>
                <a:gd name="connsiteY646" fmla="*/ 26215 h 2962327"/>
                <a:gd name="connsiteX647" fmla="*/ 1400760 w 3028217"/>
                <a:gd name="connsiteY647" fmla="*/ 96 h 2962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Lst>
              <a:rect l="l" t="t" r="r" b="b"/>
              <a:pathLst>
                <a:path w="3028217" h="2962327">
                  <a:moveTo>
                    <a:pt x="2863236" y="2049564"/>
                  </a:moveTo>
                  <a:cubicBezTo>
                    <a:pt x="2854902" y="2049564"/>
                    <a:pt x="2847996" y="2053612"/>
                    <a:pt x="2844662" y="2065518"/>
                  </a:cubicBezTo>
                  <a:cubicBezTo>
                    <a:pt x="2840852" y="2080758"/>
                    <a:pt x="2821802" y="2104571"/>
                    <a:pt x="2847519" y="2116953"/>
                  </a:cubicBezTo>
                  <a:cubicBezTo>
                    <a:pt x="2878000" y="2131241"/>
                    <a:pt x="2877047" y="2098856"/>
                    <a:pt x="2887525" y="2084568"/>
                  </a:cubicBezTo>
                  <a:cubicBezTo>
                    <a:pt x="2888477" y="2083616"/>
                    <a:pt x="2889430" y="2080758"/>
                    <a:pt x="2890382" y="2078853"/>
                  </a:cubicBezTo>
                  <a:cubicBezTo>
                    <a:pt x="2895144" y="2071233"/>
                    <a:pt x="2896097" y="2064566"/>
                    <a:pt x="2890382" y="2057898"/>
                  </a:cubicBezTo>
                  <a:cubicBezTo>
                    <a:pt x="2881334" y="2053612"/>
                    <a:pt x="2871571" y="2049564"/>
                    <a:pt x="2863236" y="2049564"/>
                  </a:cubicBezTo>
                  <a:close/>
                  <a:moveTo>
                    <a:pt x="2453184" y="1703568"/>
                  </a:moveTo>
                  <a:cubicBezTo>
                    <a:pt x="2446516" y="1700711"/>
                    <a:pt x="2442706" y="1708331"/>
                    <a:pt x="2444611" y="1714046"/>
                  </a:cubicBezTo>
                  <a:cubicBezTo>
                    <a:pt x="2448421" y="1725476"/>
                    <a:pt x="2452231" y="1738811"/>
                    <a:pt x="2467471" y="1740716"/>
                  </a:cubicBezTo>
                  <a:cubicBezTo>
                    <a:pt x="2475091" y="1741668"/>
                    <a:pt x="2480806" y="1736906"/>
                    <a:pt x="2482711" y="1728333"/>
                  </a:cubicBezTo>
                  <a:cubicBezTo>
                    <a:pt x="2473186" y="1720713"/>
                    <a:pt x="2463661" y="1710236"/>
                    <a:pt x="2453184" y="1703568"/>
                  </a:cubicBezTo>
                  <a:close/>
                  <a:moveTo>
                    <a:pt x="802501" y="1583553"/>
                  </a:moveTo>
                  <a:cubicBezTo>
                    <a:pt x="805359" y="1585458"/>
                    <a:pt x="811074" y="1586410"/>
                    <a:pt x="812026" y="1589268"/>
                  </a:cubicBezTo>
                  <a:cubicBezTo>
                    <a:pt x="814884" y="1596888"/>
                    <a:pt x="807264" y="1597840"/>
                    <a:pt x="802501" y="1599745"/>
                  </a:cubicBezTo>
                  <a:cubicBezTo>
                    <a:pt x="797739" y="1601650"/>
                    <a:pt x="792976" y="1598793"/>
                    <a:pt x="792024" y="1594030"/>
                  </a:cubicBezTo>
                  <a:cubicBezTo>
                    <a:pt x="788214" y="1586410"/>
                    <a:pt x="794881" y="1585458"/>
                    <a:pt x="802501" y="1583553"/>
                  </a:cubicBezTo>
                  <a:close/>
                  <a:moveTo>
                    <a:pt x="573901" y="1577838"/>
                  </a:moveTo>
                  <a:cubicBezTo>
                    <a:pt x="581521" y="1579743"/>
                    <a:pt x="588189" y="1582600"/>
                    <a:pt x="592951" y="1589268"/>
                  </a:cubicBezTo>
                  <a:cubicBezTo>
                    <a:pt x="592951" y="1594982"/>
                    <a:pt x="589141" y="1596888"/>
                    <a:pt x="584379" y="1596888"/>
                  </a:cubicBezTo>
                  <a:cubicBezTo>
                    <a:pt x="575806" y="1597840"/>
                    <a:pt x="568186" y="1595935"/>
                    <a:pt x="565329" y="1587363"/>
                  </a:cubicBezTo>
                  <a:cubicBezTo>
                    <a:pt x="562471" y="1580695"/>
                    <a:pt x="568186" y="1576885"/>
                    <a:pt x="573901" y="1577838"/>
                  </a:cubicBezTo>
                  <a:close/>
                  <a:moveTo>
                    <a:pt x="698678" y="1550216"/>
                  </a:moveTo>
                  <a:cubicBezTo>
                    <a:pt x="729158" y="1545453"/>
                    <a:pt x="746303" y="1560693"/>
                    <a:pt x="763448" y="1592126"/>
                  </a:cubicBezTo>
                  <a:cubicBezTo>
                    <a:pt x="731063" y="1576886"/>
                    <a:pt x="706298" y="1611176"/>
                    <a:pt x="678676" y="1592126"/>
                  </a:cubicBezTo>
                  <a:cubicBezTo>
                    <a:pt x="675818" y="1573076"/>
                    <a:pt x="667246" y="1551168"/>
                    <a:pt x="698678" y="1550216"/>
                  </a:cubicBezTo>
                  <a:close/>
                  <a:moveTo>
                    <a:pt x="492939" y="1460681"/>
                  </a:moveTo>
                  <a:cubicBezTo>
                    <a:pt x="518656" y="1456871"/>
                    <a:pt x="541516" y="1464491"/>
                    <a:pt x="562471" y="1479731"/>
                  </a:cubicBezTo>
                  <a:cubicBezTo>
                    <a:pt x="590094" y="1499733"/>
                    <a:pt x="618669" y="1515926"/>
                    <a:pt x="646291" y="1537833"/>
                  </a:cubicBezTo>
                  <a:cubicBezTo>
                    <a:pt x="620574" y="1545453"/>
                    <a:pt x="593904" y="1560693"/>
                    <a:pt x="577711" y="1525451"/>
                  </a:cubicBezTo>
                  <a:cubicBezTo>
                    <a:pt x="567234" y="1503543"/>
                    <a:pt x="541516" y="1503543"/>
                    <a:pt x="527229" y="1487351"/>
                  </a:cubicBezTo>
                  <a:lnTo>
                    <a:pt x="525032" y="1486533"/>
                  </a:lnTo>
                  <a:lnTo>
                    <a:pt x="527229" y="1488303"/>
                  </a:lnTo>
                  <a:cubicBezTo>
                    <a:pt x="502464" y="1486398"/>
                    <a:pt x="475794" y="1465443"/>
                    <a:pt x="451029" y="1494971"/>
                  </a:cubicBezTo>
                  <a:cubicBezTo>
                    <a:pt x="453886" y="1467348"/>
                    <a:pt x="471984" y="1461633"/>
                    <a:pt x="492939" y="1460681"/>
                  </a:cubicBezTo>
                  <a:close/>
                  <a:moveTo>
                    <a:pt x="592475" y="1413889"/>
                  </a:moveTo>
                  <a:cubicBezTo>
                    <a:pt x="594380" y="1414008"/>
                    <a:pt x="596285" y="1414485"/>
                    <a:pt x="596761" y="1414961"/>
                  </a:cubicBezTo>
                  <a:cubicBezTo>
                    <a:pt x="605334" y="1423533"/>
                    <a:pt x="603428" y="1433058"/>
                    <a:pt x="595809" y="1447346"/>
                  </a:cubicBezTo>
                  <a:cubicBezTo>
                    <a:pt x="589141" y="1434011"/>
                    <a:pt x="579616" y="1426391"/>
                    <a:pt x="588189" y="1414961"/>
                  </a:cubicBezTo>
                  <a:cubicBezTo>
                    <a:pt x="588665" y="1414009"/>
                    <a:pt x="590570" y="1413770"/>
                    <a:pt x="592475" y="1413889"/>
                  </a:cubicBezTo>
                  <a:close/>
                  <a:moveTo>
                    <a:pt x="2633206" y="1174931"/>
                  </a:moveTo>
                  <a:cubicBezTo>
                    <a:pt x="2646541" y="1176836"/>
                    <a:pt x="2659876" y="1178741"/>
                    <a:pt x="2673211" y="1180646"/>
                  </a:cubicBezTo>
                  <a:cubicBezTo>
                    <a:pt x="2657018" y="1197791"/>
                    <a:pt x="2645588" y="1186361"/>
                    <a:pt x="2633206" y="1174931"/>
                  </a:cubicBezTo>
                  <a:close/>
                  <a:moveTo>
                    <a:pt x="2477948" y="1095873"/>
                  </a:moveTo>
                  <a:cubicBezTo>
                    <a:pt x="2477948" y="1101588"/>
                    <a:pt x="2478901" y="1106350"/>
                    <a:pt x="2484616" y="1110160"/>
                  </a:cubicBezTo>
                  <a:cubicBezTo>
                    <a:pt x="2478901" y="1119685"/>
                    <a:pt x="2464613" y="1121590"/>
                    <a:pt x="2464613" y="1135878"/>
                  </a:cubicBezTo>
                  <a:cubicBezTo>
                    <a:pt x="2464613" y="1153023"/>
                    <a:pt x="2454136" y="1151118"/>
                    <a:pt x="2444611" y="1144450"/>
                  </a:cubicBezTo>
                  <a:cubicBezTo>
                    <a:pt x="2434133" y="1136830"/>
                    <a:pt x="2413178" y="1133020"/>
                    <a:pt x="2415083" y="1119685"/>
                  </a:cubicBezTo>
                  <a:cubicBezTo>
                    <a:pt x="2417941" y="1101588"/>
                    <a:pt x="2436038" y="1116828"/>
                    <a:pt x="2446516" y="1114923"/>
                  </a:cubicBezTo>
                  <a:cubicBezTo>
                    <a:pt x="2458898" y="1112065"/>
                    <a:pt x="2470329" y="1106350"/>
                    <a:pt x="2477948" y="1095873"/>
                  </a:cubicBezTo>
                  <a:close/>
                  <a:moveTo>
                    <a:pt x="2344599" y="1039676"/>
                  </a:moveTo>
                  <a:cubicBezTo>
                    <a:pt x="2358886" y="1039676"/>
                    <a:pt x="2352219" y="1056821"/>
                    <a:pt x="2355076" y="1066346"/>
                  </a:cubicBezTo>
                  <a:cubicBezTo>
                    <a:pt x="2354124" y="1077776"/>
                    <a:pt x="2356981" y="1093016"/>
                    <a:pt x="2341741" y="1092063"/>
                  </a:cubicBezTo>
                  <a:cubicBezTo>
                    <a:pt x="2328406" y="1091111"/>
                    <a:pt x="2329359" y="1075871"/>
                    <a:pt x="2328406" y="1065393"/>
                  </a:cubicBezTo>
                  <a:cubicBezTo>
                    <a:pt x="2327454" y="1053011"/>
                    <a:pt x="2331264" y="1039676"/>
                    <a:pt x="2344599" y="1039676"/>
                  </a:cubicBezTo>
                  <a:close/>
                  <a:moveTo>
                    <a:pt x="699631" y="966334"/>
                  </a:moveTo>
                  <a:cubicBezTo>
                    <a:pt x="671056" y="960619"/>
                    <a:pt x="648196" y="971096"/>
                    <a:pt x="616764" y="992051"/>
                  </a:cubicBezTo>
                  <a:cubicBezTo>
                    <a:pt x="652959" y="990146"/>
                    <a:pt x="677724" y="983478"/>
                    <a:pt x="699631" y="966334"/>
                  </a:cubicBezTo>
                  <a:close/>
                  <a:moveTo>
                    <a:pt x="2786559" y="938711"/>
                  </a:moveTo>
                  <a:cubicBezTo>
                    <a:pt x="2796084" y="944426"/>
                    <a:pt x="2804656" y="939663"/>
                    <a:pt x="2814181" y="938711"/>
                  </a:cubicBezTo>
                  <a:cubicBezTo>
                    <a:pt x="2814181" y="940616"/>
                    <a:pt x="2814181" y="943473"/>
                    <a:pt x="2814181" y="945378"/>
                  </a:cubicBezTo>
                  <a:cubicBezTo>
                    <a:pt x="2803704" y="949188"/>
                    <a:pt x="2791321" y="959666"/>
                    <a:pt x="2786559" y="938711"/>
                  </a:cubicBezTo>
                  <a:close/>
                  <a:moveTo>
                    <a:pt x="737731" y="935019"/>
                  </a:moveTo>
                  <a:cubicBezTo>
                    <a:pt x="726540" y="936091"/>
                    <a:pt x="714872" y="940139"/>
                    <a:pt x="702489" y="951093"/>
                  </a:cubicBezTo>
                  <a:cubicBezTo>
                    <a:pt x="731064" y="951093"/>
                    <a:pt x="753924" y="958713"/>
                    <a:pt x="770116" y="936805"/>
                  </a:cubicBezTo>
                  <a:cubicBezTo>
                    <a:pt x="759639" y="935853"/>
                    <a:pt x="748923" y="933948"/>
                    <a:pt x="737731" y="935019"/>
                  </a:cubicBezTo>
                  <a:close/>
                  <a:moveTo>
                    <a:pt x="619383" y="880251"/>
                  </a:moveTo>
                  <a:cubicBezTo>
                    <a:pt x="616526" y="879417"/>
                    <a:pt x="612477" y="880608"/>
                    <a:pt x="608191" y="882513"/>
                  </a:cubicBezTo>
                  <a:cubicBezTo>
                    <a:pt x="589141" y="887276"/>
                    <a:pt x="539611" y="951093"/>
                    <a:pt x="541516" y="968238"/>
                  </a:cubicBezTo>
                  <a:cubicBezTo>
                    <a:pt x="543421" y="979668"/>
                    <a:pt x="550089" y="980621"/>
                    <a:pt x="558661" y="975858"/>
                  </a:cubicBezTo>
                  <a:cubicBezTo>
                    <a:pt x="569139" y="970143"/>
                    <a:pt x="576759" y="960618"/>
                    <a:pt x="578664" y="949188"/>
                  </a:cubicBezTo>
                  <a:cubicBezTo>
                    <a:pt x="582474" y="920613"/>
                    <a:pt x="601524" y="904421"/>
                    <a:pt x="623431" y="890133"/>
                  </a:cubicBezTo>
                  <a:cubicBezTo>
                    <a:pt x="623907" y="883942"/>
                    <a:pt x="622241" y="881084"/>
                    <a:pt x="619383" y="880251"/>
                  </a:cubicBezTo>
                  <a:close/>
                  <a:moveTo>
                    <a:pt x="659626" y="872036"/>
                  </a:moveTo>
                  <a:cubicBezTo>
                    <a:pt x="653911" y="870131"/>
                    <a:pt x="645339" y="876798"/>
                    <a:pt x="647244" y="879656"/>
                  </a:cubicBezTo>
                  <a:cubicBezTo>
                    <a:pt x="657721" y="901563"/>
                    <a:pt x="632956" y="928233"/>
                    <a:pt x="657721" y="950141"/>
                  </a:cubicBezTo>
                  <a:cubicBezTo>
                    <a:pt x="667246" y="936806"/>
                    <a:pt x="676771" y="926328"/>
                    <a:pt x="683439" y="913946"/>
                  </a:cubicBezTo>
                  <a:cubicBezTo>
                    <a:pt x="691059" y="897753"/>
                    <a:pt x="704394" y="924423"/>
                    <a:pt x="711061" y="910136"/>
                  </a:cubicBezTo>
                  <a:cubicBezTo>
                    <a:pt x="713919" y="903468"/>
                    <a:pt x="713919" y="896801"/>
                    <a:pt x="709156" y="891086"/>
                  </a:cubicBezTo>
                  <a:cubicBezTo>
                    <a:pt x="696774" y="875846"/>
                    <a:pt x="676771" y="876798"/>
                    <a:pt x="659626" y="872036"/>
                  </a:cubicBezTo>
                  <a:close/>
                  <a:moveTo>
                    <a:pt x="620410" y="803828"/>
                  </a:moveTo>
                  <a:cubicBezTo>
                    <a:pt x="614918" y="803575"/>
                    <a:pt x="609144" y="804646"/>
                    <a:pt x="603429" y="807266"/>
                  </a:cubicBezTo>
                  <a:cubicBezTo>
                    <a:pt x="579616" y="817743"/>
                    <a:pt x="555804" y="830126"/>
                    <a:pt x="532944" y="841556"/>
                  </a:cubicBezTo>
                  <a:cubicBezTo>
                    <a:pt x="530086" y="850128"/>
                    <a:pt x="536754" y="852033"/>
                    <a:pt x="541516" y="855843"/>
                  </a:cubicBezTo>
                  <a:cubicBezTo>
                    <a:pt x="561519" y="852986"/>
                    <a:pt x="579616" y="838698"/>
                    <a:pt x="602476" y="859653"/>
                  </a:cubicBezTo>
                  <a:cubicBezTo>
                    <a:pt x="617716" y="874893"/>
                    <a:pt x="654864" y="853938"/>
                    <a:pt x="652959" y="835841"/>
                  </a:cubicBezTo>
                  <a:cubicBezTo>
                    <a:pt x="650815" y="817267"/>
                    <a:pt x="636885" y="804587"/>
                    <a:pt x="620410" y="803828"/>
                  </a:cubicBezTo>
                  <a:close/>
                  <a:moveTo>
                    <a:pt x="2051228" y="690108"/>
                  </a:moveTo>
                  <a:cubicBezTo>
                    <a:pt x="2066468" y="695823"/>
                    <a:pt x="2079803" y="697728"/>
                    <a:pt x="2074088" y="722493"/>
                  </a:cubicBezTo>
                  <a:cubicBezTo>
                    <a:pt x="2066468" y="753925"/>
                    <a:pt x="2053133" y="773928"/>
                    <a:pt x="2021701" y="782500"/>
                  </a:cubicBezTo>
                  <a:cubicBezTo>
                    <a:pt x="2009318" y="785358"/>
                    <a:pt x="1997888" y="785358"/>
                    <a:pt x="2000746" y="772023"/>
                  </a:cubicBezTo>
                  <a:cubicBezTo>
                    <a:pt x="2006461" y="745353"/>
                    <a:pt x="2008366" y="714873"/>
                    <a:pt x="2036941" y="698680"/>
                  </a:cubicBezTo>
                  <a:cubicBezTo>
                    <a:pt x="2040751" y="694870"/>
                    <a:pt x="2045513" y="692965"/>
                    <a:pt x="2051228" y="690108"/>
                  </a:cubicBezTo>
                  <a:close/>
                  <a:moveTo>
                    <a:pt x="2111236" y="608669"/>
                  </a:moveTo>
                  <a:cubicBezTo>
                    <a:pt x="2115046" y="609621"/>
                    <a:pt x="2116951" y="613431"/>
                    <a:pt x="2113141" y="623433"/>
                  </a:cubicBezTo>
                  <a:cubicBezTo>
                    <a:pt x="2113141" y="624385"/>
                    <a:pt x="2112189" y="625338"/>
                    <a:pt x="2111236" y="626290"/>
                  </a:cubicBezTo>
                  <a:cubicBezTo>
                    <a:pt x="2147431" y="643435"/>
                    <a:pt x="2126476" y="692013"/>
                    <a:pt x="2159814" y="711063"/>
                  </a:cubicBezTo>
                  <a:cubicBezTo>
                    <a:pt x="2178864" y="721540"/>
                    <a:pt x="2174101" y="752020"/>
                    <a:pt x="2199819" y="758688"/>
                  </a:cubicBezTo>
                  <a:cubicBezTo>
                    <a:pt x="2206486" y="760593"/>
                    <a:pt x="2189341" y="798693"/>
                    <a:pt x="2176959" y="800598"/>
                  </a:cubicBezTo>
                  <a:cubicBezTo>
                    <a:pt x="2149336" y="805360"/>
                    <a:pt x="2120761" y="810123"/>
                    <a:pt x="2092186" y="814885"/>
                  </a:cubicBezTo>
                  <a:cubicBezTo>
                    <a:pt x="2089329" y="799645"/>
                    <a:pt x="2128381" y="789168"/>
                    <a:pt x="2092186" y="777738"/>
                  </a:cubicBezTo>
                  <a:cubicBezTo>
                    <a:pt x="2098854" y="765355"/>
                    <a:pt x="2098854" y="749163"/>
                    <a:pt x="2111236" y="740590"/>
                  </a:cubicBezTo>
                  <a:cubicBezTo>
                    <a:pt x="2127429" y="729160"/>
                    <a:pt x="2118856" y="712015"/>
                    <a:pt x="2110284" y="710110"/>
                  </a:cubicBezTo>
                  <a:cubicBezTo>
                    <a:pt x="2086471" y="705348"/>
                    <a:pt x="2087424" y="682488"/>
                    <a:pt x="2076946" y="669153"/>
                  </a:cubicBezTo>
                  <a:cubicBezTo>
                    <a:pt x="2062659" y="651055"/>
                    <a:pt x="2076946" y="617718"/>
                    <a:pt x="2097901" y="611050"/>
                  </a:cubicBezTo>
                  <a:cubicBezTo>
                    <a:pt x="2101711" y="609621"/>
                    <a:pt x="2107426" y="607716"/>
                    <a:pt x="2111236" y="608669"/>
                  </a:cubicBezTo>
                  <a:close/>
                  <a:moveTo>
                    <a:pt x="927279" y="479605"/>
                  </a:moveTo>
                  <a:cubicBezTo>
                    <a:pt x="932041" y="477700"/>
                    <a:pt x="935851" y="480558"/>
                    <a:pt x="933946" y="486273"/>
                  </a:cubicBezTo>
                  <a:cubicBezTo>
                    <a:pt x="932041" y="490083"/>
                    <a:pt x="929184" y="492941"/>
                    <a:pt x="929184" y="493893"/>
                  </a:cubicBezTo>
                  <a:cubicBezTo>
                    <a:pt x="919659" y="493893"/>
                    <a:pt x="917754" y="491035"/>
                    <a:pt x="919659" y="488178"/>
                  </a:cubicBezTo>
                  <a:cubicBezTo>
                    <a:pt x="921564" y="484368"/>
                    <a:pt x="924421" y="480558"/>
                    <a:pt x="927279" y="479605"/>
                  </a:cubicBezTo>
                  <a:close/>
                  <a:moveTo>
                    <a:pt x="1938089" y="417931"/>
                  </a:moveTo>
                  <a:cubicBezTo>
                    <a:pt x="1948537" y="420431"/>
                    <a:pt x="1955503" y="431504"/>
                    <a:pt x="1959789" y="441505"/>
                  </a:cubicBezTo>
                  <a:cubicBezTo>
                    <a:pt x="1967409" y="457698"/>
                    <a:pt x="1952169" y="461508"/>
                    <a:pt x="1940739" y="466270"/>
                  </a:cubicBezTo>
                  <a:cubicBezTo>
                    <a:pt x="1909306" y="478653"/>
                    <a:pt x="1880731" y="501513"/>
                    <a:pt x="1842631" y="480558"/>
                  </a:cubicBezTo>
                  <a:cubicBezTo>
                    <a:pt x="1829296" y="472938"/>
                    <a:pt x="1832154" y="467223"/>
                    <a:pt x="1832154" y="458650"/>
                  </a:cubicBezTo>
                  <a:cubicBezTo>
                    <a:pt x="1828344" y="450078"/>
                    <a:pt x="1835964" y="442458"/>
                    <a:pt x="1833106" y="431980"/>
                  </a:cubicBezTo>
                  <a:cubicBezTo>
                    <a:pt x="1828344" y="420550"/>
                    <a:pt x="1835011" y="416740"/>
                    <a:pt x="1845489" y="423408"/>
                  </a:cubicBezTo>
                  <a:cubicBezTo>
                    <a:pt x="1847394" y="430075"/>
                    <a:pt x="1849299" y="439600"/>
                    <a:pt x="1857871" y="432933"/>
                  </a:cubicBezTo>
                  <a:cubicBezTo>
                    <a:pt x="1878826" y="418645"/>
                    <a:pt x="1903591" y="426265"/>
                    <a:pt x="1926451" y="418645"/>
                  </a:cubicBezTo>
                  <a:cubicBezTo>
                    <a:pt x="1930737" y="417216"/>
                    <a:pt x="1934607" y="417097"/>
                    <a:pt x="1938089" y="417931"/>
                  </a:cubicBezTo>
                  <a:close/>
                  <a:moveTo>
                    <a:pt x="904419" y="389118"/>
                  </a:moveTo>
                  <a:cubicBezTo>
                    <a:pt x="915849" y="404358"/>
                    <a:pt x="928231" y="418646"/>
                    <a:pt x="938709" y="433886"/>
                  </a:cubicBezTo>
                  <a:cubicBezTo>
                    <a:pt x="940614" y="436743"/>
                    <a:pt x="940614" y="441505"/>
                    <a:pt x="942519" y="446268"/>
                  </a:cubicBezTo>
                  <a:cubicBezTo>
                    <a:pt x="938709" y="447221"/>
                    <a:pt x="932041" y="450078"/>
                    <a:pt x="931089" y="449125"/>
                  </a:cubicBezTo>
                  <a:cubicBezTo>
                    <a:pt x="912991" y="426266"/>
                    <a:pt x="896799" y="440553"/>
                    <a:pt x="878701" y="449125"/>
                  </a:cubicBezTo>
                  <a:cubicBezTo>
                    <a:pt x="871081" y="452936"/>
                    <a:pt x="863461" y="446268"/>
                    <a:pt x="856794" y="443411"/>
                  </a:cubicBezTo>
                  <a:cubicBezTo>
                    <a:pt x="835839" y="424361"/>
                    <a:pt x="864414" y="422455"/>
                    <a:pt x="867271" y="412930"/>
                  </a:cubicBezTo>
                  <a:cubicBezTo>
                    <a:pt x="878701" y="402453"/>
                    <a:pt x="887274" y="388166"/>
                    <a:pt x="904419" y="389118"/>
                  </a:cubicBezTo>
                  <a:close/>
                  <a:moveTo>
                    <a:pt x="1062534" y="340541"/>
                  </a:moveTo>
                  <a:cubicBezTo>
                    <a:pt x="1073011" y="340541"/>
                    <a:pt x="1082536" y="340541"/>
                    <a:pt x="1083489" y="353876"/>
                  </a:cubicBezTo>
                  <a:cubicBezTo>
                    <a:pt x="1073964" y="356733"/>
                    <a:pt x="1066344" y="373878"/>
                    <a:pt x="1053961" y="360543"/>
                  </a:cubicBezTo>
                  <a:cubicBezTo>
                    <a:pt x="1045389" y="351018"/>
                    <a:pt x="1054914" y="345303"/>
                    <a:pt x="1062534" y="340541"/>
                  </a:cubicBezTo>
                  <a:close/>
                  <a:moveTo>
                    <a:pt x="2471113" y="336025"/>
                  </a:moveTo>
                  <a:cubicBezTo>
                    <a:pt x="2489315" y="339763"/>
                    <a:pt x="2505689" y="355066"/>
                    <a:pt x="2521763" y="370068"/>
                  </a:cubicBezTo>
                  <a:cubicBezTo>
                    <a:pt x="2652256" y="491988"/>
                    <a:pt x="2764651" y="627243"/>
                    <a:pt x="2848471" y="785358"/>
                  </a:cubicBezTo>
                  <a:cubicBezTo>
                    <a:pt x="2875141" y="835841"/>
                    <a:pt x="2898953" y="887276"/>
                    <a:pt x="2920861" y="940616"/>
                  </a:cubicBezTo>
                  <a:cubicBezTo>
                    <a:pt x="2925623" y="952046"/>
                    <a:pt x="2938006" y="963476"/>
                    <a:pt x="2926576" y="977763"/>
                  </a:cubicBezTo>
                  <a:cubicBezTo>
                    <a:pt x="2893238" y="978716"/>
                    <a:pt x="2872283" y="955856"/>
                    <a:pt x="2847518" y="938711"/>
                  </a:cubicBezTo>
                  <a:cubicBezTo>
                    <a:pt x="2844661" y="919661"/>
                    <a:pt x="2858948" y="906326"/>
                    <a:pt x="2864663" y="890133"/>
                  </a:cubicBezTo>
                  <a:cubicBezTo>
                    <a:pt x="2846566" y="892991"/>
                    <a:pt x="2829421" y="903468"/>
                    <a:pt x="2810371" y="908231"/>
                  </a:cubicBezTo>
                  <a:cubicBezTo>
                    <a:pt x="2792273" y="911088"/>
                    <a:pt x="2774176" y="912041"/>
                    <a:pt x="2757031" y="904421"/>
                  </a:cubicBezTo>
                  <a:cubicBezTo>
                    <a:pt x="2741791" y="897753"/>
                    <a:pt x="2733218" y="902516"/>
                    <a:pt x="2728456" y="916803"/>
                  </a:cubicBezTo>
                  <a:cubicBezTo>
                    <a:pt x="2724646" y="935853"/>
                    <a:pt x="2713216" y="952998"/>
                    <a:pt x="2707501" y="971096"/>
                  </a:cubicBezTo>
                  <a:cubicBezTo>
                    <a:pt x="2702738" y="984431"/>
                    <a:pt x="2699881" y="997766"/>
                    <a:pt x="2706548" y="1011101"/>
                  </a:cubicBezTo>
                  <a:cubicBezTo>
                    <a:pt x="2712263" y="1021578"/>
                    <a:pt x="2722741" y="1031103"/>
                    <a:pt x="2712263" y="1044438"/>
                  </a:cubicBezTo>
                  <a:cubicBezTo>
                    <a:pt x="2722979" y="1032294"/>
                    <a:pt x="2735302" y="1023900"/>
                    <a:pt x="2750438" y="1026892"/>
                  </a:cubicBezTo>
                  <a:lnTo>
                    <a:pt x="2757317" y="1029909"/>
                  </a:lnTo>
                  <a:lnTo>
                    <a:pt x="2760842" y="1028246"/>
                  </a:lnTo>
                  <a:cubicBezTo>
                    <a:pt x="2768462" y="1021578"/>
                    <a:pt x="2775130" y="1013006"/>
                    <a:pt x="2785607" y="1010148"/>
                  </a:cubicBezTo>
                  <a:cubicBezTo>
                    <a:pt x="2791798" y="1008243"/>
                    <a:pt x="2798228" y="1006814"/>
                    <a:pt x="2804538" y="1006457"/>
                  </a:cubicBezTo>
                  <a:cubicBezTo>
                    <a:pt x="2810848" y="1006100"/>
                    <a:pt x="2817040" y="1006814"/>
                    <a:pt x="2822755" y="1009196"/>
                  </a:cubicBezTo>
                  <a:cubicBezTo>
                    <a:pt x="2859902" y="1023483"/>
                    <a:pt x="2898955" y="1027293"/>
                    <a:pt x="2938959" y="1031103"/>
                  </a:cubicBezTo>
                  <a:cubicBezTo>
                    <a:pt x="2955152" y="1033008"/>
                    <a:pt x="2957057" y="1047296"/>
                    <a:pt x="2959915" y="1058726"/>
                  </a:cubicBezTo>
                  <a:cubicBezTo>
                    <a:pt x="2990394" y="1159691"/>
                    <a:pt x="3010397" y="1262561"/>
                    <a:pt x="3021827" y="1368288"/>
                  </a:cubicBezTo>
                  <a:cubicBezTo>
                    <a:pt x="3029447" y="1433058"/>
                    <a:pt x="3025637" y="1497828"/>
                    <a:pt x="3027542" y="1562598"/>
                  </a:cubicBezTo>
                  <a:cubicBezTo>
                    <a:pt x="3027542" y="1573076"/>
                    <a:pt x="3031352" y="1585458"/>
                    <a:pt x="3020874" y="1594983"/>
                  </a:cubicBezTo>
                  <a:cubicBezTo>
                    <a:pt x="2992299" y="1573076"/>
                    <a:pt x="2963724" y="1551168"/>
                    <a:pt x="2958009" y="1512116"/>
                  </a:cubicBezTo>
                  <a:cubicBezTo>
                    <a:pt x="2954199" y="1483541"/>
                    <a:pt x="2933244" y="1467348"/>
                    <a:pt x="2918005" y="1446393"/>
                  </a:cubicBezTo>
                  <a:cubicBezTo>
                    <a:pt x="2898955" y="1421628"/>
                    <a:pt x="2888477" y="1390196"/>
                    <a:pt x="2860855" y="1371146"/>
                  </a:cubicBezTo>
                  <a:cubicBezTo>
                    <a:pt x="2846567" y="1368288"/>
                    <a:pt x="2836089" y="1359716"/>
                    <a:pt x="2831327" y="1343523"/>
                  </a:cubicBezTo>
                  <a:cubicBezTo>
                    <a:pt x="2835137" y="1360668"/>
                    <a:pt x="2849424" y="1368288"/>
                    <a:pt x="2856092" y="1380671"/>
                  </a:cubicBezTo>
                  <a:cubicBezTo>
                    <a:pt x="2882762" y="1424486"/>
                    <a:pt x="2896097" y="1474968"/>
                    <a:pt x="2930387" y="1514021"/>
                  </a:cubicBezTo>
                  <a:cubicBezTo>
                    <a:pt x="2938007" y="1522593"/>
                    <a:pt x="2938959" y="1534976"/>
                    <a:pt x="2939912" y="1546406"/>
                  </a:cubicBezTo>
                  <a:cubicBezTo>
                    <a:pt x="2941817" y="1566408"/>
                    <a:pt x="2950390" y="1582601"/>
                    <a:pt x="2962772" y="1597841"/>
                  </a:cubicBezTo>
                  <a:cubicBezTo>
                    <a:pt x="2983727" y="1622606"/>
                    <a:pt x="2993252" y="1652133"/>
                    <a:pt x="2999919" y="1683566"/>
                  </a:cubicBezTo>
                  <a:cubicBezTo>
                    <a:pt x="3023732" y="1698806"/>
                    <a:pt x="3015159" y="1721666"/>
                    <a:pt x="3012302" y="1740716"/>
                  </a:cubicBezTo>
                  <a:cubicBezTo>
                    <a:pt x="2988490" y="1885496"/>
                    <a:pt x="2951342" y="2026466"/>
                    <a:pt x="2886572" y="2158864"/>
                  </a:cubicBezTo>
                  <a:cubicBezTo>
                    <a:pt x="2872284" y="2188391"/>
                    <a:pt x="2858949" y="2218871"/>
                    <a:pt x="2841805" y="2246493"/>
                  </a:cubicBezTo>
                  <a:cubicBezTo>
                    <a:pt x="2837042" y="2255066"/>
                    <a:pt x="2835137" y="2266496"/>
                    <a:pt x="2821802" y="2266496"/>
                  </a:cubicBezTo>
                  <a:cubicBezTo>
                    <a:pt x="2812277" y="2260781"/>
                    <a:pt x="2812277" y="2249351"/>
                    <a:pt x="2808467" y="2240778"/>
                  </a:cubicBezTo>
                  <a:cubicBezTo>
                    <a:pt x="2794180" y="2222681"/>
                    <a:pt x="2796084" y="2198868"/>
                    <a:pt x="2785607" y="2172198"/>
                  </a:cubicBezTo>
                  <a:cubicBezTo>
                    <a:pt x="2795132" y="2196011"/>
                    <a:pt x="2791322" y="2217918"/>
                    <a:pt x="2805609" y="2234111"/>
                  </a:cubicBezTo>
                  <a:cubicBezTo>
                    <a:pt x="2812277" y="2246493"/>
                    <a:pt x="2811324" y="2261733"/>
                    <a:pt x="2821802" y="2273164"/>
                  </a:cubicBezTo>
                  <a:cubicBezTo>
                    <a:pt x="2795132" y="2339839"/>
                    <a:pt x="2750364" y="2394131"/>
                    <a:pt x="2708455" y="2451281"/>
                  </a:cubicBezTo>
                  <a:cubicBezTo>
                    <a:pt x="2661782" y="2514146"/>
                    <a:pt x="2606537" y="2568439"/>
                    <a:pt x="2551292" y="2622731"/>
                  </a:cubicBezTo>
                  <a:cubicBezTo>
                    <a:pt x="2527480" y="2646543"/>
                    <a:pt x="2502714" y="2666546"/>
                    <a:pt x="2476997" y="2687501"/>
                  </a:cubicBezTo>
                  <a:cubicBezTo>
                    <a:pt x="2465567" y="2677976"/>
                    <a:pt x="2476997" y="2661783"/>
                    <a:pt x="2463662" y="2655116"/>
                  </a:cubicBezTo>
                  <a:cubicBezTo>
                    <a:pt x="2469377" y="2608443"/>
                    <a:pt x="2446517" y="2570343"/>
                    <a:pt x="2425562" y="2533196"/>
                  </a:cubicBezTo>
                  <a:cubicBezTo>
                    <a:pt x="2392224" y="2475093"/>
                    <a:pt x="2414132" y="2424611"/>
                    <a:pt x="2439849" y="2375081"/>
                  </a:cubicBezTo>
                  <a:cubicBezTo>
                    <a:pt x="2453184" y="2349364"/>
                    <a:pt x="2458899" y="2330314"/>
                    <a:pt x="2449374" y="2301739"/>
                  </a:cubicBezTo>
                  <a:cubicBezTo>
                    <a:pt x="2439849" y="2272211"/>
                    <a:pt x="2442707" y="2240778"/>
                    <a:pt x="2430324" y="2210298"/>
                  </a:cubicBezTo>
                  <a:cubicBezTo>
                    <a:pt x="2420799" y="2187439"/>
                    <a:pt x="2416989" y="2160768"/>
                    <a:pt x="2396987" y="2144576"/>
                  </a:cubicBezTo>
                  <a:cubicBezTo>
                    <a:pt x="2352219" y="2107428"/>
                    <a:pt x="2357934" y="2060756"/>
                    <a:pt x="2370317" y="2012178"/>
                  </a:cubicBezTo>
                  <a:cubicBezTo>
                    <a:pt x="2372222" y="2005511"/>
                    <a:pt x="2374127" y="1998843"/>
                    <a:pt x="2374127" y="1992176"/>
                  </a:cubicBezTo>
                  <a:cubicBezTo>
                    <a:pt x="2376984" y="1954076"/>
                    <a:pt x="2356982" y="1935978"/>
                    <a:pt x="2319834" y="1944551"/>
                  </a:cubicBezTo>
                  <a:cubicBezTo>
                    <a:pt x="2303642" y="1948361"/>
                    <a:pt x="2292212" y="1948361"/>
                    <a:pt x="2282687" y="1931216"/>
                  </a:cubicBezTo>
                  <a:cubicBezTo>
                    <a:pt x="2263637" y="1897878"/>
                    <a:pt x="2235062" y="1889306"/>
                    <a:pt x="2200772" y="1905498"/>
                  </a:cubicBezTo>
                  <a:cubicBezTo>
                    <a:pt x="2186484" y="1912166"/>
                    <a:pt x="2171244" y="1918833"/>
                    <a:pt x="2157909" y="1926453"/>
                  </a:cubicBezTo>
                  <a:cubicBezTo>
                    <a:pt x="2140764" y="1935978"/>
                    <a:pt x="2124572" y="1938836"/>
                    <a:pt x="2106474" y="1931216"/>
                  </a:cubicBezTo>
                  <a:cubicBezTo>
                    <a:pt x="2083614" y="1921691"/>
                    <a:pt x="2059802" y="1925501"/>
                    <a:pt x="2040752" y="1937883"/>
                  </a:cubicBezTo>
                  <a:cubicBezTo>
                    <a:pt x="2012177" y="1956933"/>
                    <a:pt x="1991222" y="1941693"/>
                    <a:pt x="1974077" y="1924548"/>
                  </a:cubicBezTo>
                  <a:cubicBezTo>
                    <a:pt x="1956932" y="1907403"/>
                    <a:pt x="1938834" y="1892163"/>
                    <a:pt x="1919784" y="1877876"/>
                  </a:cubicBezTo>
                  <a:cubicBezTo>
                    <a:pt x="1909307" y="1870256"/>
                    <a:pt x="1899782" y="1861683"/>
                    <a:pt x="1896924" y="1849301"/>
                  </a:cubicBezTo>
                  <a:cubicBezTo>
                    <a:pt x="1889304" y="1812153"/>
                    <a:pt x="1862634" y="1789293"/>
                    <a:pt x="1839774" y="1762623"/>
                  </a:cubicBezTo>
                  <a:cubicBezTo>
                    <a:pt x="1827392" y="1748336"/>
                    <a:pt x="1815962" y="1694043"/>
                    <a:pt x="1822629" y="1676898"/>
                  </a:cubicBezTo>
                  <a:cubicBezTo>
                    <a:pt x="1840727" y="1632131"/>
                    <a:pt x="1846442" y="1585458"/>
                    <a:pt x="1829297" y="1537833"/>
                  </a:cubicBezTo>
                  <a:cubicBezTo>
                    <a:pt x="1826439" y="1530213"/>
                    <a:pt x="1823582" y="1522593"/>
                    <a:pt x="1828344" y="1514973"/>
                  </a:cubicBezTo>
                  <a:cubicBezTo>
                    <a:pt x="1854062" y="1466396"/>
                    <a:pt x="1875017" y="1416866"/>
                    <a:pt x="1909307" y="1373051"/>
                  </a:cubicBezTo>
                  <a:cubicBezTo>
                    <a:pt x="1915022" y="1366383"/>
                    <a:pt x="1923594" y="1365431"/>
                    <a:pt x="1929309" y="1361621"/>
                  </a:cubicBezTo>
                  <a:cubicBezTo>
                    <a:pt x="1954074" y="1345428"/>
                    <a:pt x="1976934" y="1330188"/>
                    <a:pt x="1977887" y="1293041"/>
                  </a:cubicBezTo>
                  <a:cubicBezTo>
                    <a:pt x="1978839" y="1267323"/>
                    <a:pt x="1992174" y="1239701"/>
                    <a:pt x="2019797" y="1227318"/>
                  </a:cubicBezTo>
                  <a:cubicBezTo>
                    <a:pt x="2040752" y="1217793"/>
                    <a:pt x="2050277" y="1201601"/>
                    <a:pt x="2051229" y="1178741"/>
                  </a:cubicBezTo>
                  <a:cubicBezTo>
                    <a:pt x="2058849" y="1162548"/>
                    <a:pt x="2071232" y="1167311"/>
                    <a:pt x="2083614" y="1172073"/>
                  </a:cubicBezTo>
                  <a:cubicBezTo>
                    <a:pt x="2111237" y="1181598"/>
                    <a:pt x="2136002" y="1178741"/>
                    <a:pt x="2161719" y="1162548"/>
                  </a:cubicBezTo>
                  <a:cubicBezTo>
                    <a:pt x="2193152" y="1142546"/>
                    <a:pt x="2229347" y="1134926"/>
                    <a:pt x="2266494" y="1136831"/>
                  </a:cubicBezTo>
                  <a:cubicBezTo>
                    <a:pt x="2288402" y="1137783"/>
                    <a:pt x="2310309" y="1137783"/>
                    <a:pt x="2331264" y="1133021"/>
                  </a:cubicBezTo>
                  <a:cubicBezTo>
                    <a:pt x="2370317" y="1123496"/>
                    <a:pt x="2397939" y="1138736"/>
                    <a:pt x="2387462" y="1197791"/>
                  </a:cubicBezTo>
                  <a:cubicBezTo>
                    <a:pt x="2384604" y="1213983"/>
                    <a:pt x="2384604" y="1228271"/>
                    <a:pt x="2400797" y="1229223"/>
                  </a:cubicBezTo>
                  <a:cubicBezTo>
                    <a:pt x="2447469" y="1231128"/>
                    <a:pt x="2477949" y="1266371"/>
                    <a:pt x="2517002" y="1283516"/>
                  </a:cubicBezTo>
                  <a:cubicBezTo>
                    <a:pt x="2538909" y="1293041"/>
                    <a:pt x="2550339" y="1296851"/>
                    <a:pt x="2556055" y="1266371"/>
                  </a:cubicBezTo>
                  <a:cubicBezTo>
                    <a:pt x="2561769" y="1236843"/>
                    <a:pt x="2589392" y="1227318"/>
                    <a:pt x="2617967" y="1241606"/>
                  </a:cubicBezTo>
                  <a:cubicBezTo>
                    <a:pt x="2644637" y="1254941"/>
                    <a:pt x="2673212" y="1262561"/>
                    <a:pt x="2701787" y="1271133"/>
                  </a:cubicBezTo>
                  <a:cubicBezTo>
                    <a:pt x="2743697" y="1283516"/>
                    <a:pt x="2782749" y="1259703"/>
                    <a:pt x="2823707" y="1270181"/>
                  </a:cubicBezTo>
                  <a:cubicBezTo>
                    <a:pt x="2833232" y="1272086"/>
                    <a:pt x="2840852" y="1262561"/>
                    <a:pt x="2842757" y="1253988"/>
                  </a:cubicBezTo>
                  <a:cubicBezTo>
                    <a:pt x="2847519" y="1233033"/>
                    <a:pt x="2856092" y="1212078"/>
                    <a:pt x="2857997" y="1191123"/>
                  </a:cubicBezTo>
                  <a:cubicBezTo>
                    <a:pt x="2861807" y="1157786"/>
                    <a:pt x="2857044" y="1154928"/>
                    <a:pt x="2824659" y="1163501"/>
                  </a:cubicBezTo>
                  <a:cubicBezTo>
                    <a:pt x="2807514" y="1168263"/>
                    <a:pt x="2793227" y="1167311"/>
                    <a:pt x="2781797" y="1153023"/>
                  </a:cubicBezTo>
                  <a:lnTo>
                    <a:pt x="2778142" y="1149005"/>
                  </a:lnTo>
                  <a:lnTo>
                    <a:pt x="2758579" y="1157637"/>
                  </a:lnTo>
                  <a:cubicBezTo>
                    <a:pt x="2730182" y="1164691"/>
                    <a:pt x="2706072" y="1153261"/>
                    <a:pt x="2684641" y="1122543"/>
                  </a:cubicBezTo>
                  <a:cubicBezTo>
                    <a:pt x="2676068" y="1110161"/>
                    <a:pt x="2672258" y="1095873"/>
                    <a:pt x="2664638" y="1083491"/>
                  </a:cubicBezTo>
                  <a:cubicBezTo>
                    <a:pt x="2658923" y="1073966"/>
                    <a:pt x="2664638" y="1054916"/>
                    <a:pt x="2646541" y="1054916"/>
                  </a:cubicBezTo>
                  <a:cubicBezTo>
                    <a:pt x="2631301" y="1055868"/>
                    <a:pt x="2616061" y="1061583"/>
                    <a:pt x="2610346" y="1080633"/>
                  </a:cubicBezTo>
                  <a:lnTo>
                    <a:pt x="2609202" y="1082346"/>
                  </a:lnTo>
                  <a:lnTo>
                    <a:pt x="2613204" y="1086348"/>
                  </a:lnTo>
                  <a:cubicBezTo>
                    <a:pt x="2619871" y="1093968"/>
                    <a:pt x="2626539" y="1101588"/>
                    <a:pt x="2632254" y="1108255"/>
                  </a:cubicBezTo>
                  <a:cubicBezTo>
                    <a:pt x="2619871" y="1117780"/>
                    <a:pt x="2617014" y="1133020"/>
                    <a:pt x="2609394" y="1145403"/>
                  </a:cubicBezTo>
                  <a:cubicBezTo>
                    <a:pt x="2602726" y="1154928"/>
                    <a:pt x="2586534" y="1142545"/>
                    <a:pt x="2584629" y="1132068"/>
                  </a:cubicBezTo>
                  <a:cubicBezTo>
                    <a:pt x="2581771" y="1117780"/>
                    <a:pt x="2574151" y="1106350"/>
                    <a:pt x="2566055" y="1095397"/>
                  </a:cubicBezTo>
                  <a:lnTo>
                    <a:pt x="2558490" y="1083461"/>
                  </a:lnTo>
                  <a:lnTo>
                    <a:pt x="2545576" y="1071108"/>
                  </a:lnTo>
                  <a:cubicBezTo>
                    <a:pt x="2541766" y="1068251"/>
                    <a:pt x="2537003" y="1065393"/>
                    <a:pt x="2536051" y="1061583"/>
                  </a:cubicBezTo>
                  <a:cubicBezTo>
                    <a:pt x="2522716" y="1003481"/>
                    <a:pt x="2462708" y="991098"/>
                    <a:pt x="2429371" y="952046"/>
                  </a:cubicBezTo>
                  <a:cubicBezTo>
                    <a:pt x="2426513" y="949188"/>
                    <a:pt x="2421751" y="947283"/>
                    <a:pt x="2417941" y="944426"/>
                  </a:cubicBezTo>
                  <a:cubicBezTo>
                    <a:pt x="2416036" y="943473"/>
                    <a:pt x="2413178" y="943473"/>
                    <a:pt x="2407463" y="947283"/>
                  </a:cubicBezTo>
                  <a:cubicBezTo>
                    <a:pt x="2425561" y="973001"/>
                    <a:pt x="2440801" y="998718"/>
                    <a:pt x="2469376" y="1014911"/>
                  </a:cubicBezTo>
                  <a:cubicBezTo>
                    <a:pt x="2483663" y="1023483"/>
                    <a:pt x="2500808" y="1028246"/>
                    <a:pt x="2509381" y="1044438"/>
                  </a:cubicBezTo>
                  <a:cubicBezTo>
                    <a:pt x="2510333" y="1049201"/>
                    <a:pt x="2508428" y="1053963"/>
                    <a:pt x="2504618" y="1057773"/>
                  </a:cubicBezTo>
                  <a:cubicBezTo>
                    <a:pt x="2500808" y="1066346"/>
                    <a:pt x="2479853" y="1059678"/>
                    <a:pt x="2488426" y="1077776"/>
                  </a:cubicBezTo>
                  <a:cubicBezTo>
                    <a:pt x="2485568" y="1082538"/>
                    <a:pt x="2481758" y="1084443"/>
                    <a:pt x="2476996" y="1084443"/>
                  </a:cubicBezTo>
                  <a:cubicBezTo>
                    <a:pt x="2437943" y="1050153"/>
                    <a:pt x="2385556" y="1032056"/>
                    <a:pt x="2356028" y="985383"/>
                  </a:cubicBezTo>
                  <a:cubicBezTo>
                    <a:pt x="2346503" y="970143"/>
                    <a:pt x="2333168" y="968238"/>
                    <a:pt x="2317928" y="978716"/>
                  </a:cubicBezTo>
                  <a:cubicBezTo>
                    <a:pt x="2310308" y="984431"/>
                    <a:pt x="2301736" y="994908"/>
                    <a:pt x="2295068" y="993003"/>
                  </a:cubicBezTo>
                  <a:cubicBezTo>
                    <a:pt x="2237918" y="978716"/>
                    <a:pt x="2232203" y="1040628"/>
                    <a:pt x="2196008" y="1057773"/>
                  </a:cubicBezTo>
                  <a:cubicBezTo>
                    <a:pt x="2185531" y="1062536"/>
                    <a:pt x="2183626" y="1075871"/>
                    <a:pt x="2181721" y="1087301"/>
                  </a:cubicBezTo>
                  <a:cubicBezTo>
                    <a:pt x="2172196" y="1130163"/>
                    <a:pt x="2149336" y="1152071"/>
                    <a:pt x="2105521" y="1157786"/>
                  </a:cubicBezTo>
                  <a:cubicBezTo>
                    <a:pt x="2088376" y="1159691"/>
                    <a:pt x="2069326" y="1179693"/>
                    <a:pt x="2053133" y="1155881"/>
                  </a:cubicBezTo>
                  <a:cubicBezTo>
                    <a:pt x="2052181" y="1145403"/>
                    <a:pt x="2048371" y="1137783"/>
                    <a:pt x="2036941" y="1136831"/>
                  </a:cubicBezTo>
                  <a:cubicBezTo>
                    <a:pt x="2026463" y="1135878"/>
                    <a:pt x="2010271" y="1148261"/>
                    <a:pt x="2008366" y="1131116"/>
                  </a:cubicBezTo>
                  <a:cubicBezTo>
                    <a:pt x="2005508" y="1113018"/>
                    <a:pt x="1993126" y="1094921"/>
                    <a:pt x="2001698" y="1074918"/>
                  </a:cubicBezTo>
                  <a:cubicBezTo>
                    <a:pt x="2011223" y="1051106"/>
                    <a:pt x="2015986" y="1027293"/>
                    <a:pt x="2008366" y="1001576"/>
                  </a:cubicBezTo>
                  <a:cubicBezTo>
                    <a:pt x="2002651" y="979668"/>
                    <a:pt x="2021701" y="978716"/>
                    <a:pt x="2035988" y="977763"/>
                  </a:cubicBezTo>
                  <a:cubicBezTo>
                    <a:pt x="2059801" y="974906"/>
                    <a:pt x="2083613" y="981573"/>
                    <a:pt x="2107426" y="983478"/>
                  </a:cubicBezTo>
                  <a:cubicBezTo>
                    <a:pt x="2120761" y="984431"/>
                    <a:pt x="2139811" y="992051"/>
                    <a:pt x="2148383" y="975858"/>
                  </a:cubicBezTo>
                  <a:cubicBezTo>
                    <a:pt x="2157908" y="956808"/>
                    <a:pt x="2162671" y="934901"/>
                    <a:pt x="2150288" y="913946"/>
                  </a:cubicBezTo>
                  <a:cubicBezTo>
                    <a:pt x="2140763" y="897753"/>
                    <a:pt x="2131238" y="882513"/>
                    <a:pt x="2112188" y="876798"/>
                  </a:cubicBezTo>
                  <a:cubicBezTo>
                    <a:pt x="2105521" y="874893"/>
                    <a:pt x="2094091" y="873941"/>
                    <a:pt x="2096948" y="862511"/>
                  </a:cubicBezTo>
                  <a:cubicBezTo>
                    <a:pt x="2098853" y="852033"/>
                    <a:pt x="2109331" y="852033"/>
                    <a:pt x="2118856" y="849176"/>
                  </a:cubicBezTo>
                  <a:cubicBezTo>
                    <a:pt x="2149336" y="838698"/>
                    <a:pt x="2177911" y="830126"/>
                    <a:pt x="2206486" y="810123"/>
                  </a:cubicBezTo>
                  <a:cubicBezTo>
                    <a:pt x="2241728" y="785358"/>
                    <a:pt x="2258873" y="735828"/>
                    <a:pt x="2308403" y="731066"/>
                  </a:cubicBezTo>
                  <a:cubicBezTo>
                    <a:pt x="2322691" y="729161"/>
                    <a:pt x="2323643" y="718683"/>
                    <a:pt x="2321738" y="708206"/>
                  </a:cubicBezTo>
                  <a:cubicBezTo>
                    <a:pt x="2319833" y="698681"/>
                    <a:pt x="2314118" y="689156"/>
                    <a:pt x="2311261" y="679631"/>
                  </a:cubicBezTo>
                  <a:cubicBezTo>
                    <a:pt x="2307451" y="666296"/>
                    <a:pt x="2305546" y="652008"/>
                    <a:pt x="2320786" y="643436"/>
                  </a:cubicBezTo>
                  <a:cubicBezTo>
                    <a:pt x="2326501" y="640578"/>
                    <a:pt x="2334121" y="632958"/>
                    <a:pt x="2338883" y="638673"/>
                  </a:cubicBezTo>
                  <a:cubicBezTo>
                    <a:pt x="2346503" y="649151"/>
                    <a:pt x="2353171" y="662486"/>
                    <a:pt x="2343646" y="675821"/>
                  </a:cubicBezTo>
                  <a:cubicBezTo>
                    <a:pt x="2337931" y="685346"/>
                    <a:pt x="2342693" y="692966"/>
                    <a:pt x="2348408" y="699633"/>
                  </a:cubicBezTo>
                  <a:cubicBezTo>
                    <a:pt x="2356028" y="708206"/>
                    <a:pt x="2364601" y="711063"/>
                    <a:pt x="2376031" y="706301"/>
                  </a:cubicBezTo>
                  <a:cubicBezTo>
                    <a:pt x="2378888" y="705348"/>
                    <a:pt x="2381746" y="704396"/>
                    <a:pt x="2385556" y="704396"/>
                  </a:cubicBezTo>
                  <a:cubicBezTo>
                    <a:pt x="2409368" y="712968"/>
                    <a:pt x="2432228" y="712016"/>
                    <a:pt x="2454136" y="698681"/>
                  </a:cubicBezTo>
                  <a:cubicBezTo>
                    <a:pt x="2460803" y="694871"/>
                    <a:pt x="2469376" y="692966"/>
                    <a:pt x="2476996" y="692013"/>
                  </a:cubicBezTo>
                  <a:cubicBezTo>
                    <a:pt x="2517001" y="689156"/>
                    <a:pt x="2517001" y="689156"/>
                    <a:pt x="2517953" y="648198"/>
                  </a:cubicBezTo>
                  <a:cubicBezTo>
                    <a:pt x="2525573" y="626291"/>
                    <a:pt x="2540813" y="618671"/>
                    <a:pt x="2563673" y="626291"/>
                  </a:cubicBezTo>
                  <a:cubicBezTo>
                    <a:pt x="2558911" y="610098"/>
                    <a:pt x="2545576" y="599621"/>
                    <a:pt x="2554148" y="585333"/>
                  </a:cubicBezTo>
                  <a:lnTo>
                    <a:pt x="2572928" y="573708"/>
                  </a:lnTo>
                  <a:lnTo>
                    <a:pt x="2586098" y="571735"/>
                  </a:lnTo>
                  <a:lnTo>
                    <a:pt x="2586726" y="571671"/>
                  </a:lnTo>
                  <a:cubicBezTo>
                    <a:pt x="2599630" y="572653"/>
                    <a:pt x="2613203" y="578189"/>
                    <a:pt x="2624633" y="568188"/>
                  </a:cubicBezTo>
                  <a:cubicBezTo>
                    <a:pt x="2626538" y="566283"/>
                    <a:pt x="2628443" y="565331"/>
                    <a:pt x="2630348" y="563426"/>
                  </a:cubicBezTo>
                  <a:cubicBezTo>
                    <a:pt x="2634158" y="561521"/>
                    <a:pt x="2634158" y="568188"/>
                    <a:pt x="2633206" y="563426"/>
                  </a:cubicBezTo>
                  <a:cubicBezTo>
                    <a:pt x="2632253" y="557711"/>
                    <a:pt x="2629396" y="564378"/>
                    <a:pt x="2626538" y="563426"/>
                  </a:cubicBezTo>
                  <a:cubicBezTo>
                    <a:pt x="2615584" y="567236"/>
                    <a:pt x="2604392" y="569141"/>
                    <a:pt x="2593082" y="570689"/>
                  </a:cubicBezTo>
                  <a:lnTo>
                    <a:pt x="2586098" y="571735"/>
                  </a:lnTo>
                  <a:lnTo>
                    <a:pt x="2574151" y="572951"/>
                  </a:lnTo>
                  <a:lnTo>
                    <a:pt x="2572928" y="573708"/>
                  </a:lnTo>
                  <a:lnTo>
                    <a:pt x="2558911" y="575808"/>
                  </a:lnTo>
                  <a:cubicBezTo>
                    <a:pt x="2533193" y="580571"/>
                    <a:pt x="2516048" y="563426"/>
                    <a:pt x="2506523" y="541518"/>
                  </a:cubicBezTo>
                  <a:cubicBezTo>
                    <a:pt x="2496998" y="519611"/>
                    <a:pt x="2487473" y="498656"/>
                    <a:pt x="2512238" y="480558"/>
                  </a:cubicBezTo>
                  <a:cubicBezTo>
                    <a:pt x="2520811" y="474843"/>
                    <a:pt x="2527478" y="467223"/>
                    <a:pt x="2533193" y="458651"/>
                  </a:cubicBezTo>
                  <a:cubicBezTo>
                    <a:pt x="2537003" y="452936"/>
                    <a:pt x="2541766" y="446268"/>
                    <a:pt x="2534146" y="440553"/>
                  </a:cubicBezTo>
                  <a:cubicBezTo>
                    <a:pt x="2526526" y="434838"/>
                    <a:pt x="2515096" y="437696"/>
                    <a:pt x="2513191" y="445316"/>
                  </a:cubicBezTo>
                  <a:cubicBezTo>
                    <a:pt x="2506523" y="474843"/>
                    <a:pt x="2482711" y="489131"/>
                    <a:pt x="2464613" y="509133"/>
                  </a:cubicBezTo>
                  <a:cubicBezTo>
                    <a:pt x="2452231" y="523421"/>
                    <a:pt x="2455088" y="538661"/>
                    <a:pt x="2467471" y="551996"/>
                  </a:cubicBezTo>
                  <a:cubicBezTo>
                    <a:pt x="2481758" y="567236"/>
                    <a:pt x="2481758" y="582476"/>
                    <a:pt x="2468423" y="597716"/>
                  </a:cubicBezTo>
                  <a:cubicBezTo>
                    <a:pt x="2457946" y="610098"/>
                    <a:pt x="2455088" y="623433"/>
                    <a:pt x="2453183" y="638673"/>
                  </a:cubicBezTo>
                  <a:cubicBezTo>
                    <a:pt x="2451278" y="657723"/>
                    <a:pt x="2442706" y="671058"/>
                    <a:pt x="2423656" y="676773"/>
                  </a:cubicBezTo>
                  <a:cubicBezTo>
                    <a:pt x="2413178" y="682488"/>
                    <a:pt x="2402701" y="690108"/>
                    <a:pt x="2389366" y="683441"/>
                  </a:cubicBezTo>
                  <a:cubicBezTo>
                    <a:pt x="2381746" y="676773"/>
                    <a:pt x="2376983" y="670106"/>
                    <a:pt x="2383651" y="659628"/>
                  </a:cubicBezTo>
                  <a:cubicBezTo>
                    <a:pt x="2377936" y="649151"/>
                    <a:pt x="2372221" y="638673"/>
                    <a:pt x="2367458" y="627243"/>
                  </a:cubicBezTo>
                  <a:cubicBezTo>
                    <a:pt x="2348408" y="585333"/>
                    <a:pt x="2348408" y="584381"/>
                    <a:pt x="2308403" y="612003"/>
                  </a:cubicBezTo>
                  <a:cubicBezTo>
                    <a:pt x="2273161" y="616766"/>
                    <a:pt x="2265541" y="608193"/>
                    <a:pt x="2270303" y="571046"/>
                  </a:cubicBezTo>
                  <a:cubicBezTo>
                    <a:pt x="2271256" y="560568"/>
                    <a:pt x="2287448" y="545328"/>
                    <a:pt x="2260778" y="543423"/>
                  </a:cubicBezTo>
                  <a:cubicBezTo>
                    <a:pt x="2255063" y="542471"/>
                    <a:pt x="2255063" y="530088"/>
                    <a:pt x="2259826" y="522468"/>
                  </a:cubicBezTo>
                  <a:cubicBezTo>
                    <a:pt x="2313166" y="486273"/>
                    <a:pt x="2361743" y="445316"/>
                    <a:pt x="2390318" y="385308"/>
                  </a:cubicBezTo>
                  <a:cubicBezTo>
                    <a:pt x="2396986" y="372926"/>
                    <a:pt x="2403653" y="362448"/>
                    <a:pt x="2416988" y="357686"/>
                  </a:cubicBezTo>
                  <a:cubicBezTo>
                    <a:pt x="2416988" y="355781"/>
                    <a:pt x="2416988" y="353876"/>
                    <a:pt x="2417941" y="351971"/>
                  </a:cubicBezTo>
                  <a:cubicBezTo>
                    <a:pt x="2419846" y="352923"/>
                    <a:pt x="2423656" y="354828"/>
                    <a:pt x="2424608" y="353876"/>
                  </a:cubicBezTo>
                  <a:cubicBezTo>
                    <a:pt x="2434371" y="344351"/>
                    <a:pt x="2443539" y="338934"/>
                    <a:pt x="2452245" y="336582"/>
                  </a:cubicBezTo>
                  <a:cubicBezTo>
                    <a:pt x="2458775" y="334818"/>
                    <a:pt x="2465045" y="334779"/>
                    <a:pt x="2471113" y="336025"/>
                  </a:cubicBezTo>
                  <a:close/>
                  <a:moveTo>
                    <a:pt x="761544" y="194808"/>
                  </a:moveTo>
                  <a:cubicBezTo>
                    <a:pt x="773926" y="196713"/>
                    <a:pt x="774879" y="206238"/>
                    <a:pt x="773926" y="216716"/>
                  </a:cubicBezTo>
                  <a:cubicBezTo>
                    <a:pt x="755829" y="237671"/>
                    <a:pt x="760591" y="257673"/>
                    <a:pt x="773926" y="278628"/>
                  </a:cubicBezTo>
                  <a:cubicBezTo>
                    <a:pt x="748209" y="302441"/>
                    <a:pt x="720586" y="315776"/>
                    <a:pt x="687249" y="293868"/>
                  </a:cubicBezTo>
                  <a:cubicBezTo>
                    <a:pt x="682486" y="291011"/>
                    <a:pt x="675819" y="292916"/>
                    <a:pt x="671056" y="292916"/>
                  </a:cubicBezTo>
                  <a:cubicBezTo>
                    <a:pt x="660579" y="294821"/>
                    <a:pt x="650101" y="296726"/>
                    <a:pt x="640576" y="298631"/>
                  </a:cubicBezTo>
                  <a:cubicBezTo>
                    <a:pt x="627241" y="300536"/>
                    <a:pt x="613906" y="302441"/>
                    <a:pt x="603429" y="291011"/>
                  </a:cubicBezTo>
                  <a:cubicBezTo>
                    <a:pt x="636766" y="258626"/>
                    <a:pt x="678676" y="239576"/>
                    <a:pt x="715824" y="211953"/>
                  </a:cubicBezTo>
                  <a:cubicBezTo>
                    <a:pt x="719634" y="209096"/>
                    <a:pt x="724396" y="211953"/>
                    <a:pt x="727254" y="215763"/>
                  </a:cubicBezTo>
                  <a:cubicBezTo>
                    <a:pt x="746304" y="220526"/>
                    <a:pt x="741541" y="187188"/>
                    <a:pt x="761544" y="194808"/>
                  </a:cubicBezTo>
                  <a:close/>
                  <a:moveTo>
                    <a:pt x="873343" y="184331"/>
                  </a:moveTo>
                  <a:cubicBezTo>
                    <a:pt x="879653" y="185283"/>
                    <a:pt x="886320" y="188617"/>
                    <a:pt x="891083" y="191951"/>
                  </a:cubicBezTo>
                  <a:cubicBezTo>
                    <a:pt x="904418" y="200523"/>
                    <a:pt x="892988" y="209096"/>
                    <a:pt x="888226" y="217668"/>
                  </a:cubicBezTo>
                  <a:lnTo>
                    <a:pt x="879241" y="234820"/>
                  </a:lnTo>
                  <a:lnTo>
                    <a:pt x="895370" y="235036"/>
                  </a:lnTo>
                  <a:cubicBezTo>
                    <a:pt x="907514" y="238206"/>
                    <a:pt x="906800" y="249815"/>
                    <a:pt x="899656" y="266246"/>
                  </a:cubicBezTo>
                  <a:cubicBezTo>
                    <a:pt x="894893" y="277676"/>
                    <a:pt x="884416" y="289106"/>
                    <a:pt x="892988" y="303393"/>
                  </a:cubicBezTo>
                  <a:cubicBezTo>
                    <a:pt x="897751" y="310061"/>
                    <a:pt x="901561" y="309108"/>
                    <a:pt x="905371" y="303393"/>
                  </a:cubicBezTo>
                  <a:cubicBezTo>
                    <a:pt x="923468" y="307203"/>
                    <a:pt x="923468" y="307203"/>
                    <a:pt x="915848" y="337683"/>
                  </a:cubicBezTo>
                  <a:cubicBezTo>
                    <a:pt x="926326" y="330063"/>
                    <a:pt x="936803" y="329111"/>
                    <a:pt x="946328" y="324348"/>
                  </a:cubicBezTo>
                  <a:lnTo>
                    <a:pt x="973409" y="303804"/>
                  </a:lnTo>
                  <a:lnTo>
                    <a:pt x="975260" y="292796"/>
                  </a:lnTo>
                  <a:cubicBezTo>
                    <a:pt x="974903" y="288629"/>
                    <a:pt x="972522" y="284819"/>
                    <a:pt x="965378" y="281485"/>
                  </a:cubicBezTo>
                  <a:cubicBezTo>
                    <a:pt x="944423" y="270055"/>
                    <a:pt x="942518" y="249100"/>
                    <a:pt x="962521" y="233860"/>
                  </a:cubicBezTo>
                  <a:cubicBezTo>
                    <a:pt x="977761" y="221478"/>
                    <a:pt x="993953" y="208143"/>
                    <a:pt x="1013956" y="203380"/>
                  </a:cubicBezTo>
                  <a:cubicBezTo>
                    <a:pt x="1018718" y="201475"/>
                    <a:pt x="1023481" y="200046"/>
                    <a:pt x="1028243" y="200165"/>
                  </a:cubicBezTo>
                  <a:cubicBezTo>
                    <a:pt x="1033006" y="200284"/>
                    <a:pt x="1037768" y="201951"/>
                    <a:pt x="1042531" y="206238"/>
                  </a:cubicBezTo>
                  <a:cubicBezTo>
                    <a:pt x="1037768" y="220525"/>
                    <a:pt x="1018718" y="221478"/>
                    <a:pt x="1016813" y="234813"/>
                  </a:cubicBezTo>
                  <a:cubicBezTo>
                    <a:pt x="1029196" y="212905"/>
                    <a:pt x="1052056" y="208143"/>
                    <a:pt x="1075868" y="204333"/>
                  </a:cubicBezTo>
                  <a:cubicBezTo>
                    <a:pt x="1082536" y="204333"/>
                    <a:pt x="1089203" y="204333"/>
                    <a:pt x="1095871" y="204333"/>
                  </a:cubicBezTo>
                  <a:cubicBezTo>
                    <a:pt x="1106348" y="211953"/>
                    <a:pt x="1099681" y="223383"/>
                    <a:pt x="1099681" y="232908"/>
                  </a:cubicBezTo>
                  <a:cubicBezTo>
                    <a:pt x="1112063" y="235765"/>
                    <a:pt x="1123493" y="229098"/>
                    <a:pt x="1133971" y="231003"/>
                  </a:cubicBezTo>
                  <a:cubicBezTo>
                    <a:pt x="1140638" y="231003"/>
                    <a:pt x="1146353" y="233860"/>
                    <a:pt x="1151116" y="238623"/>
                  </a:cubicBezTo>
                  <a:cubicBezTo>
                    <a:pt x="1162546" y="262435"/>
                    <a:pt x="1192073" y="265293"/>
                    <a:pt x="1205408" y="287200"/>
                  </a:cubicBezTo>
                  <a:cubicBezTo>
                    <a:pt x="1219696" y="305298"/>
                    <a:pt x="1210171" y="320538"/>
                    <a:pt x="1198741" y="334825"/>
                  </a:cubicBezTo>
                  <a:cubicBezTo>
                    <a:pt x="1205408" y="359590"/>
                    <a:pt x="1234936" y="358638"/>
                    <a:pt x="1248271" y="377688"/>
                  </a:cubicBezTo>
                  <a:cubicBezTo>
                    <a:pt x="1257796" y="391023"/>
                    <a:pt x="1257796" y="393880"/>
                    <a:pt x="1246366" y="402453"/>
                  </a:cubicBezTo>
                  <a:cubicBezTo>
                    <a:pt x="1226363" y="415788"/>
                    <a:pt x="1207313" y="445315"/>
                    <a:pt x="1187311" y="402453"/>
                  </a:cubicBezTo>
                  <a:cubicBezTo>
                    <a:pt x="1184453" y="396738"/>
                    <a:pt x="1176833" y="390070"/>
                    <a:pt x="1171118" y="396738"/>
                  </a:cubicBezTo>
                  <a:cubicBezTo>
                    <a:pt x="1161593" y="407215"/>
                    <a:pt x="1163498" y="418645"/>
                    <a:pt x="1171118" y="431028"/>
                  </a:cubicBezTo>
                  <a:cubicBezTo>
                    <a:pt x="1186358" y="457698"/>
                    <a:pt x="1180643" y="471033"/>
                    <a:pt x="1151116" y="479605"/>
                  </a:cubicBezTo>
                  <a:cubicBezTo>
                    <a:pt x="1147306" y="475795"/>
                    <a:pt x="1141591" y="474843"/>
                    <a:pt x="1136828" y="476748"/>
                  </a:cubicBezTo>
                  <a:cubicBezTo>
                    <a:pt x="1132066" y="478653"/>
                    <a:pt x="1134923" y="483415"/>
                    <a:pt x="1136828" y="487225"/>
                  </a:cubicBezTo>
                  <a:cubicBezTo>
                    <a:pt x="1135876" y="500560"/>
                    <a:pt x="1128256" y="503418"/>
                    <a:pt x="1118731" y="497703"/>
                  </a:cubicBezTo>
                  <a:cubicBezTo>
                    <a:pt x="1098728" y="487225"/>
                    <a:pt x="1074916" y="482463"/>
                    <a:pt x="1066343" y="455793"/>
                  </a:cubicBezTo>
                  <a:cubicBezTo>
                    <a:pt x="1058723" y="432933"/>
                    <a:pt x="1039673" y="427218"/>
                    <a:pt x="1016813" y="433885"/>
                  </a:cubicBezTo>
                  <a:cubicBezTo>
                    <a:pt x="1008241" y="436743"/>
                    <a:pt x="999668" y="438648"/>
                    <a:pt x="996811" y="428170"/>
                  </a:cubicBezTo>
                  <a:cubicBezTo>
                    <a:pt x="993001" y="415788"/>
                    <a:pt x="1007288" y="411025"/>
                    <a:pt x="1013003" y="411978"/>
                  </a:cubicBezTo>
                  <a:cubicBezTo>
                    <a:pt x="1055866" y="420550"/>
                    <a:pt x="1078726" y="386260"/>
                    <a:pt x="1109206" y="369115"/>
                  </a:cubicBezTo>
                  <a:cubicBezTo>
                    <a:pt x="1117778" y="343398"/>
                    <a:pt x="1089203" y="330063"/>
                    <a:pt x="1089203" y="307203"/>
                  </a:cubicBezTo>
                  <a:cubicBezTo>
                    <a:pt x="1085393" y="301488"/>
                    <a:pt x="1081583" y="296725"/>
                    <a:pt x="1077773" y="291010"/>
                  </a:cubicBezTo>
                  <a:cubicBezTo>
                    <a:pt x="1057771" y="307203"/>
                    <a:pt x="1036816" y="290058"/>
                    <a:pt x="1016813" y="292915"/>
                  </a:cubicBezTo>
                  <a:cubicBezTo>
                    <a:pt x="1012050" y="293391"/>
                    <a:pt x="1008717" y="294106"/>
                    <a:pt x="1007169" y="296011"/>
                  </a:cubicBezTo>
                  <a:lnTo>
                    <a:pt x="1007866" y="302667"/>
                  </a:lnTo>
                  <a:lnTo>
                    <a:pt x="1009193" y="303393"/>
                  </a:lnTo>
                  <a:cubicBezTo>
                    <a:pt x="1013003" y="324348"/>
                    <a:pt x="986333" y="363401"/>
                    <a:pt x="962521" y="370068"/>
                  </a:cubicBezTo>
                  <a:cubicBezTo>
                    <a:pt x="943471" y="375783"/>
                    <a:pt x="924421" y="377688"/>
                    <a:pt x="905371" y="371973"/>
                  </a:cubicBezTo>
                  <a:cubicBezTo>
                    <a:pt x="896798" y="389118"/>
                    <a:pt x="879653" y="396738"/>
                    <a:pt x="868223" y="410073"/>
                  </a:cubicBezTo>
                  <a:cubicBezTo>
                    <a:pt x="859651" y="419598"/>
                    <a:pt x="849173" y="424361"/>
                    <a:pt x="836791" y="426266"/>
                  </a:cubicBezTo>
                  <a:cubicBezTo>
                    <a:pt x="830123" y="425313"/>
                    <a:pt x="820598" y="421503"/>
                    <a:pt x="816788" y="424361"/>
                  </a:cubicBezTo>
                  <a:cubicBezTo>
                    <a:pt x="772973" y="455793"/>
                    <a:pt x="714871" y="464366"/>
                    <a:pt x="677723" y="507228"/>
                  </a:cubicBezTo>
                  <a:cubicBezTo>
                    <a:pt x="667246" y="519611"/>
                    <a:pt x="646291" y="531993"/>
                    <a:pt x="668198" y="553901"/>
                  </a:cubicBezTo>
                  <a:cubicBezTo>
                    <a:pt x="672961" y="558663"/>
                    <a:pt x="665341" y="574856"/>
                    <a:pt x="662483" y="586286"/>
                  </a:cubicBezTo>
                  <a:cubicBezTo>
                    <a:pt x="685343" y="585333"/>
                    <a:pt x="702488" y="596763"/>
                    <a:pt x="716776" y="612956"/>
                  </a:cubicBezTo>
                  <a:cubicBezTo>
                    <a:pt x="731063" y="630101"/>
                    <a:pt x="747256" y="644388"/>
                    <a:pt x="771068" y="645341"/>
                  </a:cubicBezTo>
                  <a:cubicBezTo>
                    <a:pt x="789166" y="646293"/>
                    <a:pt x="788213" y="653913"/>
                    <a:pt x="782498" y="667248"/>
                  </a:cubicBezTo>
                  <a:cubicBezTo>
                    <a:pt x="774878" y="685346"/>
                    <a:pt x="766306" y="702491"/>
                    <a:pt x="772973" y="726303"/>
                  </a:cubicBezTo>
                  <a:cubicBezTo>
                    <a:pt x="779641" y="752973"/>
                    <a:pt x="789166" y="747258"/>
                    <a:pt x="805358" y="736781"/>
                  </a:cubicBezTo>
                  <a:cubicBezTo>
                    <a:pt x="823456" y="725351"/>
                    <a:pt x="826313" y="706301"/>
                    <a:pt x="828218" y="689156"/>
                  </a:cubicBezTo>
                  <a:cubicBezTo>
                    <a:pt x="831076" y="669153"/>
                    <a:pt x="841553" y="660581"/>
                    <a:pt x="858698" y="652961"/>
                  </a:cubicBezTo>
                  <a:cubicBezTo>
                    <a:pt x="901561" y="638673"/>
                    <a:pt x="911086" y="619623"/>
                    <a:pt x="901561" y="573903"/>
                  </a:cubicBezTo>
                  <a:cubicBezTo>
                    <a:pt x="900608" y="569141"/>
                    <a:pt x="899656" y="563426"/>
                    <a:pt x="904418" y="561521"/>
                  </a:cubicBezTo>
                  <a:cubicBezTo>
                    <a:pt x="937756" y="550091"/>
                    <a:pt x="937756" y="514848"/>
                    <a:pt x="953948" y="491988"/>
                  </a:cubicBezTo>
                  <a:cubicBezTo>
                    <a:pt x="957758" y="486273"/>
                    <a:pt x="961568" y="480558"/>
                    <a:pt x="968236" y="478653"/>
                  </a:cubicBezTo>
                  <a:cubicBezTo>
                    <a:pt x="991096" y="471986"/>
                    <a:pt x="1037768" y="491036"/>
                    <a:pt x="1049198" y="512943"/>
                  </a:cubicBezTo>
                  <a:cubicBezTo>
                    <a:pt x="1061581" y="517706"/>
                    <a:pt x="1074916" y="522468"/>
                    <a:pt x="1063486" y="539613"/>
                  </a:cubicBezTo>
                  <a:cubicBezTo>
                    <a:pt x="1048246" y="555806"/>
                    <a:pt x="1052056" y="572951"/>
                    <a:pt x="1067296" y="583428"/>
                  </a:cubicBezTo>
                  <a:cubicBezTo>
                    <a:pt x="1084441" y="593906"/>
                    <a:pt x="1099681" y="578666"/>
                    <a:pt x="1112063" y="568188"/>
                  </a:cubicBezTo>
                  <a:cubicBezTo>
                    <a:pt x="1139686" y="545328"/>
                    <a:pt x="1138733" y="544376"/>
                    <a:pt x="1146353" y="580571"/>
                  </a:cubicBezTo>
                  <a:cubicBezTo>
                    <a:pt x="1149211" y="592953"/>
                    <a:pt x="1154926" y="606288"/>
                    <a:pt x="1151116" y="616766"/>
                  </a:cubicBezTo>
                  <a:cubicBezTo>
                    <a:pt x="1138733" y="656771"/>
                    <a:pt x="1163498" y="672011"/>
                    <a:pt x="1193026" y="684393"/>
                  </a:cubicBezTo>
                  <a:cubicBezTo>
                    <a:pt x="1193026" y="693918"/>
                    <a:pt x="1188501" y="696537"/>
                    <a:pt x="1182905" y="697847"/>
                  </a:cubicBezTo>
                  <a:lnTo>
                    <a:pt x="1179024" y="699159"/>
                  </a:lnTo>
                  <a:lnTo>
                    <a:pt x="1177845" y="699023"/>
                  </a:lnTo>
                  <a:cubicBezTo>
                    <a:pt x="1174214" y="699455"/>
                    <a:pt x="1170404" y="700824"/>
                    <a:pt x="1166356" y="703443"/>
                  </a:cubicBezTo>
                  <a:lnTo>
                    <a:pt x="1179024" y="699159"/>
                  </a:lnTo>
                  <a:lnTo>
                    <a:pt x="1188263" y="700229"/>
                  </a:lnTo>
                  <a:cubicBezTo>
                    <a:pt x="1194931" y="702491"/>
                    <a:pt x="1201122" y="707253"/>
                    <a:pt x="1207313" y="712016"/>
                  </a:cubicBezTo>
                  <a:cubicBezTo>
                    <a:pt x="1210647" y="727732"/>
                    <a:pt x="1209694" y="741781"/>
                    <a:pt x="1205051" y="754402"/>
                  </a:cubicBezTo>
                  <a:lnTo>
                    <a:pt x="1180854" y="787924"/>
                  </a:lnTo>
                  <a:lnTo>
                    <a:pt x="1187073" y="807504"/>
                  </a:lnTo>
                  <a:cubicBezTo>
                    <a:pt x="1190883" y="812504"/>
                    <a:pt x="1196836" y="815362"/>
                    <a:pt x="1206361" y="814886"/>
                  </a:cubicBezTo>
                  <a:cubicBezTo>
                    <a:pt x="1214934" y="814886"/>
                    <a:pt x="1223506" y="816791"/>
                    <a:pt x="1213981" y="828221"/>
                  </a:cubicBezTo>
                  <a:cubicBezTo>
                    <a:pt x="1208266" y="850128"/>
                    <a:pt x="1205409" y="874893"/>
                    <a:pt x="1172071" y="862511"/>
                  </a:cubicBezTo>
                  <a:cubicBezTo>
                    <a:pt x="1153021" y="859653"/>
                    <a:pt x="1123494" y="872036"/>
                    <a:pt x="1115874" y="854891"/>
                  </a:cubicBezTo>
                  <a:cubicBezTo>
                    <a:pt x="1109206" y="839651"/>
                    <a:pt x="1133971" y="821553"/>
                    <a:pt x="1148259" y="807266"/>
                  </a:cubicBezTo>
                  <a:cubicBezTo>
                    <a:pt x="1157784" y="799646"/>
                    <a:pt x="1159689" y="785358"/>
                    <a:pt x="1173024" y="780596"/>
                  </a:cubicBezTo>
                  <a:lnTo>
                    <a:pt x="1173125" y="780684"/>
                  </a:lnTo>
                  <a:lnTo>
                    <a:pt x="1174333" y="770475"/>
                  </a:lnTo>
                  <a:cubicBezTo>
                    <a:pt x="1173023" y="767975"/>
                    <a:pt x="1169689" y="766784"/>
                    <a:pt x="1163498" y="767261"/>
                  </a:cubicBezTo>
                  <a:cubicBezTo>
                    <a:pt x="1147306" y="769166"/>
                    <a:pt x="1137781" y="780596"/>
                    <a:pt x="1124446" y="787263"/>
                  </a:cubicBezTo>
                  <a:cubicBezTo>
                    <a:pt x="1097776" y="793931"/>
                    <a:pt x="1070153" y="791073"/>
                    <a:pt x="1043483" y="789168"/>
                  </a:cubicBezTo>
                  <a:cubicBezTo>
                    <a:pt x="1026338" y="788216"/>
                    <a:pt x="1010146" y="786311"/>
                    <a:pt x="993953" y="794883"/>
                  </a:cubicBezTo>
                  <a:cubicBezTo>
                    <a:pt x="987286" y="810123"/>
                    <a:pt x="971093" y="808218"/>
                    <a:pt x="959663" y="814886"/>
                  </a:cubicBezTo>
                  <a:cubicBezTo>
                    <a:pt x="951091" y="825363"/>
                    <a:pt x="939661" y="831078"/>
                    <a:pt x="929183" y="839651"/>
                  </a:cubicBezTo>
                  <a:lnTo>
                    <a:pt x="925100" y="843462"/>
                  </a:lnTo>
                  <a:lnTo>
                    <a:pt x="915848" y="851081"/>
                  </a:lnTo>
                  <a:cubicBezTo>
                    <a:pt x="915848" y="851081"/>
                    <a:pt x="912991" y="851081"/>
                    <a:pt x="912991" y="851081"/>
                  </a:cubicBezTo>
                  <a:cubicBezTo>
                    <a:pt x="912991" y="851081"/>
                    <a:pt x="914896" y="852986"/>
                    <a:pt x="914896" y="852986"/>
                  </a:cubicBezTo>
                  <a:lnTo>
                    <a:pt x="925100" y="843462"/>
                  </a:lnTo>
                  <a:lnTo>
                    <a:pt x="932041" y="837746"/>
                  </a:lnTo>
                  <a:cubicBezTo>
                    <a:pt x="942518" y="824411"/>
                    <a:pt x="959663" y="826316"/>
                    <a:pt x="972998" y="820601"/>
                  </a:cubicBezTo>
                  <a:cubicBezTo>
                    <a:pt x="979666" y="818696"/>
                    <a:pt x="986333" y="814886"/>
                    <a:pt x="992048" y="814886"/>
                  </a:cubicBezTo>
                  <a:cubicBezTo>
                    <a:pt x="1003478" y="813933"/>
                    <a:pt x="1017766" y="809171"/>
                    <a:pt x="1023481" y="819648"/>
                  </a:cubicBezTo>
                  <a:cubicBezTo>
                    <a:pt x="1032053" y="834888"/>
                    <a:pt x="1013003" y="835841"/>
                    <a:pt x="1005383" y="842508"/>
                  </a:cubicBezTo>
                  <a:cubicBezTo>
                    <a:pt x="1003478" y="844413"/>
                    <a:pt x="1005383" y="851081"/>
                    <a:pt x="1006336" y="854891"/>
                  </a:cubicBezTo>
                  <a:cubicBezTo>
                    <a:pt x="997763" y="866321"/>
                    <a:pt x="1011098" y="877751"/>
                    <a:pt x="1005383" y="889181"/>
                  </a:cubicBezTo>
                  <a:cubicBezTo>
                    <a:pt x="1001573" y="899658"/>
                    <a:pt x="992048" y="903468"/>
                    <a:pt x="984428" y="910136"/>
                  </a:cubicBezTo>
                  <a:cubicBezTo>
                    <a:pt x="974903" y="918708"/>
                    <a:pt x="961568" y="909183"/>
                    <a:pt x="952043" y="916803"/>
                  </a:cubicBezTo>
                  <a:cubicBezTo>
                    <a:pt x="937756" y="931091"/>
                    <a:pt x="916801" y="932043"/>
                    <a:pt x="899656" y="938711"/>
                  </a:cubicBezTo>
                  <a:cubicBezTo>
                    <a:pt x="876796" y="947283"/>
                    <a:pt x="858698" y="959666"/>
                    <a:pt x="855841" y="985383"/>
                  </a:cubicBezTo>
                  <a:cubicBezTo>
                    <a:pt x="853936" y="1001576"/>
                    <a:pt x="839648" y="1003481"/>
                    <a:pt x="831076" y="1003481"/>
                  </a:cubicBezTo>
                  <a:cubicBezTo>
                    <a:pt x="779641" y="1006338"/>
                    <a:pt x="763448" y="1048248"/>
                    <a:pt x="738683" y="1081586"/>
                  </a:cubicBezTo>
                  <a:cubicBezTo>
                    <a:pt x="708203" y="1076823"/>
                    <a:pt x="712013" y="1097778"/>
                    <a:pt x="711061" y="1115876"/>
                  </a:cubicBezTo>
                  <a:cubicBezTo>
                    <a:pt x="707251" y="1144451"/>
                    <a:pt x="692011" y="1163501"/>
                    <a:pt x="666293" y="1175883"/>
                  </a:cubicBezTo>
                  <a:cubicBezTo>
                    <a:pt x="636766" y="1191123"/>
                    <a:pt x="610096" y="1209221"/>
                    <a:pt x="585331" y="1230176"/>
                  </a:cubicBezTo>
                  <a:cubicBezTo>
                    <a:pt x="565328" y="1247320"/>
                    <a:pt x="557708" y="1270181"/>
                    <a:pt x="559613" y="1297803"/>
                  </a:cubicBezTo>
                  <a:cubicBezTo>
                    <a:pt x="561518" y="1327331"/>
                    <a:pt x="564376" y="1356858"/>
                    <a:pt x="557708" y="1386386"/>
                  </a:cubicBezTo>
                  <a:cubicBezTo>
                    <a:pt x="555803" y="1394958"/>
                    <a:pt x="551993" y="1406388"/>
                    <a:pt x="542468" y="1407341"/>
                  </a:cubicBezTo>
                  <a:cubicBezTo>
                    <a:pt x="530086" y="1409246"/>
                    <a:pt x="531038" y="1394958"/>
                    <a:pt x="528181" y="1387338"/>
                  </a:cubicBezTo>
                  <a:cubicBezTo>
                    <a:pt x="522466" y="1365431"/>
                    <a:pt x="516751" y="1344476"/>
                    <a:pt x="519608" y="1320663"/>
                  </a:cubicBezTo>
                  <a:cubicBezTo>
                    <a:pt x="521513" y="1300661"/>
                    <a:pt x="522466" y="1280658"/>
                    <a:pt x="488176" y="1283516"/>
                  </a:cubicBezTo>
                  <a:cubicBezTo>
                    <a:pt x="470078" y="1285421"/>
                    <a:pt x="452933" y="1262561"/>
                    <a:pt x="429121" y="1267323"/>
                  </a:cubicBezTo>
                  <a:cubicBezTo>
                    <a:pt x="422453" y="1268276"/>
                    <a:pt x="411023" y="1265418"/>
                    <a:pt x="409118" y="1268276"/>
                  </a:cubicBezTo>
                  <a:cubicBezTo>
                    <a:pt x="391973" y="1307328"/>
                    <a:pt x="364351" y="1288278"/>
                    <a:pt x="336728" y="1284468"/>
                  </a:cubicBezTo>
                  <a:cubicBezTo>
                    <a:pt x="279578" y="1275896"/>
                    <a:pt x="228143" y="1315901"/>
                    <a:pt x="215761" y="1373051"/>
                  </a:cubicBezTo>
                  <a:cubicBezTo>
                    <a:pt x="210998" y="1396863"/>
                    <a:pt x="193853" y="1415913"/>
                    <a:pt x="189091" y="1441631"/>
                  </a:cubicBezTo>
                  <a:cubicBezTo>
                    <a:pt x="182423" y="1476873"/>
                    <a:pt x="183376" y="1511163"/>
                    <a:pt x="196711" y="1544501"/>
                  </a:cubicBezTo>
                  <a:cubicBezTo>
                    <a:pt x="204331" y="1564503"/>
                    <a:pt x="219571" y="1574028"/>
                    <a:pt x="244336" y="1573076"/>
                  </a:cubicBezTo>
                  <a:cubicBezTo>
                    <a:pt x="284341" y="1571171"/>
                    <a:pt x="310058" y="1555931"/>
                    <a:pt x="320536" y="1514973"/>
                  </a:cubicBezTo>
                  <a:cubicBezTo>
                    <a:pt x="324346" y="1500686"/>
                    <a:pt x="374828" y="1487351"/>
                    <a:pt x="387211" y="1494971"/>
                  </a:cubicBezTo>
                  <a:cubicBezTo>
                    <a:pt x="396736" y="1500686"/>
                    <a:pt x="392926" y="1507353"/>
                    <a:pt x="389116" y="1515926"/>
                  </a:cubicBezTo>
                  <a:cubicBezTo>
                    <a:pt x="372923" y="1552121"/>
                    <a:pt x="358636" y="1589268"/>
                    <a:pt x="340538" y="1624511"/>
                  </a:cubicBezTo>
                  <a:cubicBezTo>
                    <a:pt x="329108" y="1646418"/>
                    <a:pt x="340538" y="1644513"/>
                    <a:pt x="354826" y="1644513"/>
                  </a:cubicBezTo>
                  <a:cubicBezTo>
                    <a:pt x="372923" y="1644513"/>
                    <a:pt x="391973" y="1642608"/>
                    <a:pt x="410071" y="1645466"/>
                  </a:cubicBezTo>
                  <a:cubicBezTo>
                    <a:pt x="432931" y="1649276"/>
                    <a:pt x="449123" y="1658801"/>
                    <a:pt x="439598" y="1687376"/>
                  </a:cubicBezTo>
                  <a:cubicBezTo>
                    <a:pt x="433883" y="1705473"/>
                    <a:pt x="432931" y="1725476"/>
                    <a:pt x="426263" y="1743573"/>
                  </a:cubicBezTo>
                  <a:cubicBezTo>
                    <a:pt x="414833" y="1774053"/>
                    <a:pt x="432931" y="1793103"/>
                    <a:pt x="450076" y="1813106"/>
                  </a:cubicBezTo>
                  <a:cubicBezTo>
                    <a:pt x="466268" y="1832156"/>
                    <a:pt x="483413" y="1819773"/>
                    <a:pt x="499606" y="1812153"/>
                  </a:cubicBezTo>
                  <a:cubicBezTo>
                    <a:pt x="512941" y="1806438"/>
                    <a:pt x="528181" y="1806438"/>
                    <a:pt x="536753" y="1818821"/>
                  </a:cubicBezTo>
                  <a:cubicBezTo>
                    <a:pt x="554851" y="1843586"/>
                    <a:pt x="571996" y="1829298"/>
                    <a:pt x="577711" y="1813106"/>
                  </a:cubicBezTo>
                  <a:cubicBezTo>
                    <a:pt x="591998" y="1771196"/>
                    <a:pt x="630098" y="1768338"/>
                    <a:pt x="661531" y="1754051"/>
                  </a:cubicBezTo>
                  <a:cubicBezTo>
                    <a:pt x="671056" y="1754051"/>
                    <a:pt x="673913" y="1755956"/>
                    <a:pt x="672008" y="1763576"/>
                  </a:cubicBezTo>
                  <a:cubicBezTo>
                    <a:pt x="676771" y="1783578"/>
                    <a:pt x="689153" y="1777863"/>
                    <a:pt x="695821" y="1768338"/>
                  </a:cubicBezTo>
                  <a:cubicBezTo>
                    <a:pt x="713918" y="1745478"/>
                    <a:pt x="729158" y="1761671"/>
                    <a:pt x="741541" y="1772148"/>
                  </a:cubicBezTo>
                  <a:cubicBezTo>
                    <a:pt x="769163" y="1795008"/>
                    <a:pt x="799643" y="1798818"/>
                    <a:pt x="832028" y="1788341"/>
                  </a:cubicBezTo>
                  <a:cubicBezTo>
                    <a:pt x="845363" y="1783578"/>
                    <a:pt x="854888" y="1779768"/>
                    <a:pt x="865366" y="1796913"/>
                  </a:cubicBezTo>
                  <a:cubicBezTo>
                    <a:pt x="875843" y="1814058"/>
                    <a:pt x="896798" y="1823583"/>
                    <a:pt x="910133" y="1838823"/>
                  </a:cubicBezTo>
                  <a:cubicBezTo>
                    <a:pt x="947281" y="1881686"/>
                    <a:pt x="990143" y="1906451"/>
                    <a:pt x="1047293" y="1918833"/>
                  </a:cubicBezTo>
                  <a:cubicBezTo>
                    <a:pt x="1093966" y="1928358"/>
                    <a:pt x="1124446" y="1995986"/>
                    <a:pt x="1116826" y="2036943"/>
                  </a:cubicBezTo>
                  <a:cubicBezTo>
                    <a:pt x="1113968" y="2044563"/>
                    <a:pt x="1111111" y="2051231"/>
                    <a:pt x="1106348" y="2056946"/>
                  </a:cubicBezTo>
                  <a:cubicBezTo>
                    <a:pt x="1092061" y="2071233"/>
                    <a:pt x="1112063" y="2086473"/>
                    <a:pt x="1104443" y="2099808"/>
                  </a:cubicBezTo>
                  <a:cubicBezTo>
                    <a:pt x="1110158" y="2107428"/>
                    <a:pt x="1117778" y="2102666"/>
                    <a:pt x="1124446" y="2102666"/>
                  </a:cubicBezTo>
                  <a:cubicBezTo>
                    <a:pt x="1147306" y="2095046"/>
                    <a:pt x="1161593" y="2062661"/>
                    <a:pt x="1193026" y="2077901"/>
                  </a:cubicBezTo>
                  <a:cubicBezTo>
                    <a:pt x="1225411" y="2087426"/>
                    <a:pt x="1244461" y="2125526"/>
                    <a:pt x="1280656" y="2123621"/>
                  </a:cubicBezTo>
                  <a:cubicBezTo>
                    <a:pt x="1325423" y="2121716"/>
                    <a:pt x="1360666" y="2136956"/>
                    <a:pt x="1387336" y="2172198"/>
                  </a:cubicBezTo>
                  <a:cubicBezTo>
                    <a:pt x="1398766" y="2187438"/>
                    <a:pt x="1427341" y="2172198"/>
                    <a:pt x="1434008" y="2199821"/>
                  </a:cubicBezTo>
                  <a:cubicBezTo>
                    <a:pt x="1440676" y="2228396"/>
                    <a:pt x="1444486" y="2256018"/>
                    <a:pt x="1430198" y="2282688"/>
                  </a:cubicBezTo>
                  <a:cubicBezTo>
                    <a:pt x="1413053" y="2315073"/>
                    <a:pt x="1388288" y="2341743"/>
                    <a:pt x="1370191" y="2373176"/>
                  </a:cubicBezTo>
                  <a:cubicBezTo>
                    <a:pt x="1359713" y="2391273"/>
                    <a:pt x="1356856" y="2406513"/>
                    <a:pt x="1358761" y="2423658"/>
                  </a:cubicBezTo>
                  <a:cubicBezTo>
                    <a:pt x="1366381" y="2486523"/>
                    <a:pt x="1352093" y="2544626"/>
                    <a:pt x="1327328" y="2600823"/>
                  </a:cubicBezTo>
                  <a:cubicBezTo>
                    <a:pt x="1321613" y="2612253"/>
                    <a:pt x="1313041" y="2629398"/>
                    <a:pt x="1293991" y="2626541"/>
                  </a:cubicBezTo>
                  <a:cubicBezTo>
                    <a:pt x="1261606" y="2622731"/>
                    <a:pt x="1241603" y="2647496"/>
                    <a:pt x="1218743" y="2661783"/>
                  </a:cubicBezTo>
                  <a:cubicBezTo>
                    <a:pt x="1203503" y="2671308"/>
                    <a:pt x="1187311" y="2690358"/>
                    <a:pt x="1193026" y="2710361"/>
                  </a:cubicBezTo>
                  <a:cubicBezTo>
                    <a:pt x="1205408" y="2757033"/>
                    <a:pt x="1178738" y="2793228"/>
                    <a:pt x="1164451" y="2832281"/>
                  </a:cubicBezTo>
                  <a:cubicBezTo>
                    <a:pt x="1154926" y="2859903"/>
                    <a:pt x="1136828" y="2884668"/>
                    <a:pt x="1122541" y="2910386"/>
                  </a:cubicBezTo>
                  <a:cubicBezTo>
                    <a:pt x="1116826" y="2920863"/>
                    <a:pt x="1109206" y="2929436"/>
                    <a:pt x="1095871" y="2929436"/>
                  </a:cubicBezTo>
                  <a:cubicBezTo>
                    <a:pt x="1085393" y="2920863"/>
                    <a:pt x="1072058" y="2930388"/>
                    <a:pt x="1061581" y="2922768"/>
                  </a:cubicBezTo>
                  <a:cubicBezTo>
                    <a:pt x="1053961" y="2919911"/>
                    <a:pt x="1044436" y="2911338"/>
                    <a:pt x="1047293" y="2929436"/>
                  </a:cubicBezTo>
                  <a:cubicBezTo>
                    <a:pt x="1052056" y="2938961"/>
                    <a:pt x="1062533" y="2944676"/>
                    <a:pt x="1061581" y="2956106"/>
                  </a:cubicBezTo>
                  <a:cubicBezTo>
                    <a:pt x="1055866" y="2964678"/>
                    <a:pt x="1048246" y="2962773"/>
                    <a:pt x="1040626" y="2959916"/>
                  </a:cubicBezTo>
                  <a:cubicBezTo>
                    <a:pt x="952043" y="2929436"/>
                    <a:pt x="865366" y="2895146"/>
                    <a:pt x="783451" y="2850378"/>
                  </a:cubicBezTo>
                  <a:cubicBezTo>
                    <a:pt x="762496" y="2838948"/>
                    <a:pt x="762496" y="2820851"/>
                    <a:pt x="752971" y="2805611"/>
                  </a:cubicBezTo>
                  <a:cubicBezTo>
                    <a:pt x="730111" y="2799896"/>
                    <a:pt x="738683" y="2779893"/>
                    <a:pt x="737731" y="2765606"/>
                  </a:cubicBezTo>
                  <a:cubicBezTo>
                    <a:pt x="736778" y="2697978"/>
                    <a:pt x="732968" y="2631303"/>
                    <a:pt x="721538" y="2564628"/>
                  </a:cubicBezTo>
                  <a:cubicBezTo>
                    <a:pt x="715823" y="2532243"/>
                    <a:pt x="700583" y="2503668"/>
                    <a:pt x="670103" y="2492238"/>
                  </a:cubicBezTo>
                  <a:cubicBezTo>
                    <a:pt x="596761" y="2464616"/>
                    <a:pt x="568186" y="2400798"/>
                    <a:pt x="539611" y="2337933"/>
                  </a:cubicBezTo>
                  <a:cubicBezTo>
                    <a:pt x="520561" y="2296976"/>
                    <a:pt x="502463" y="2256971"/>
                    <a:pt x="473888" y="2221728"/>
                  </a:cubicBezTo>
                  <a:cubicBezTo>
                    <a:pt x="456743" y="2200773"/>
                    <a:pt x="450076" y="2174103"/>
                    <a:pt x="468173" y="2148386"/>
                  </a:cubicBezTo>
                  <a:cubicBezTo>
                    <a:pt x="473888" y="2140766"/>
                    <a:pt x="477698" y="2133146"/>
                    <a:pt x="471983" y="2122668"/>
                  </a:cubicBezTo>
                  <a:cubicBezTo>
                    <a:pt x="452933" y="2083616"/>
                    <a:pt x="471983" y="2052183"/>
                    <a:pt x="493891" y="2021703"/>
                  </a:cubicBezTo>
                  <a:cubicBezTo>
                    <a:pt x="518656" y="1987413"/>
                    <a:pt x="546278" y="1955028"/>
                    <a:pt x="538658" y="1907403"/>
                  </a:cubicBezTo>
                  <a:cubicBezTo>
                    <a:pt x="535801" y="1889306"/>
                    <a:pt x="531991" y="1871208"/>
                    <a:pt x="524371" y="1854063"/>
                  </a:cubicBezTo>
                  <a:cubicBezTo>
                    <a:pt x="517703" y="1837871"/>
                    <a:pt x="507226" y="1834061"/>
                    <a:pt x="499606" y="1853111"/>
                  </a:cubicBezTo>
                  <a:cubicBezTo>
                    <a:pt x="489128" y="1876923"/>
                    <a:pt x="475793" y="1875018"/>
                    <a:pt x="459601" y="1860731"/>
                  </a:cubicBezTo>
                  <a:cubicBezTo>
                    <a:pt x="443408" y="1847396"/>
                    <a:pt x="425311" y="1838823"/>
                    <a:pt x="408166" y="1827393"/>
                  </a:cubicBezTo>
                  <a:cubicBezTo>
                    <a:pt x="375781" y="1806438"/>
                    <a:pt x="371971" y="1771196"/>
                    <a:pt x="354826" y="1742621"/>
                  </a:cubicBezTo>
                  <a:cubicBezTo>
                    <a:pt x="346253" y="1729286"/>
                    <a:pt x="337681" y="1720713"/>
                    <a:pt x="322441" y="1715951"/>
                  </a:cubicBezTo>
                  <a:cubicBezTo>
                    <a:pt x="289103" y="1705473"/>
                    <a:pt x="255766" y="1691186"/>
                    <a:pt x="234811" y="1658801"/>
                  </a:cubicBezTo>
                  <a:cubicBezTo>
                    <a:pt x="228143" y="1649276"/>
                    <a:pt x="218618" y="1639751"/>
                    <a:pt x="206236" y="1644513"/>
                  </a:cubicBezTo>
                  <a:cubicBezTo>
                    <a:pt x="170993" y="1656896"/>
                    <a:pt x="143371" y="1639751"/>
                    <a:pt x="116701" y="1622606"/>
                  </a:cubicBezTo>
                  <a:cubicBezTo>
                    <a:pt x="85268" y="1603556"/>
                    <a:pt x="54788" y="1583553"/>
                    <a:pt x="28118" y="1557836"/>
                  </a:cubicBezTo>
                  <a:cubicBezTo>
                    <a:pt x="11926" y="1541643"/>
                    <a:pt x="1448" y="1523546"/>
                    <a:pt x="12878" y="1499733"/>
                  </a:cubicBezTo>
                  <a:cubicBezTo>
                    <a:pt x="20498" y="1482588"/>
                    <a:pt x="16688" y="1463538"/>
                    <a:pt x="10021" y="1446393"/>
                  </a:cubicBezTo>
                  <a:cubicBezTo>
                    <a:pt x="6211" y="1434963"/>
                    <a:pt x="-1409" y="1423533"/>
                    <a:pt x="5258" y="1410198"/>
                  </a:cubicBezTo>
                  <a:cubicBezTo>
                    <a:pt x="-12839" y="1304471"/>
                    <a:pt x="19546" y="1205411"/>
                    <a:pt x="45263" y="1105398"/>
                  </a:cubicBezTo>
                  <a:cubicBezTo>
                    <a:pt x="94793" y="912993"/>
                    <a:pt x="185281" y="739638"/>
                    <a:pt x="304343" y="581523"/>
                  </a:cubicBezTo>
                  <a:cubicBezTo>
                    <a:pt x="374828" y="487226"/>
                    <a:pt x="458648" y="405311"/>
                    <a:pt x="548183" y="329111"/>
                  </a:cubicBezTo>
                  <a:cubicBezTo>
                    <a:pt x="568186" y="311966"/>
                    <a:pt x="591046" y="303393"/>
                    <a:pt x="617716" y="317681"/>
                  </a:cubicBezTo>
                  <a:cubicBezTo>
                    <a:pt x="628193" y="324348"/>
                    <a:pt x="628193" y="314823"/>
                    <a:pt x="631051" y="309108"/>
                  </a:cubicBezTo>
                  <a:cubicBezTo>
                    <a:pt x="652006" y="308156"/>
                    <a:pt x="669151" y="289106"/>
                    <a:pt x="692011" y="299583"/>
                  </a:cubicBezTo>
                  <a:cubicBezTo>
                    <a:pt x="712013" y="311966"/>
                    <a:pt x="732968" y="317681"/>
                    <a:pt x="756781" y="316728"/>
                  </a:cubicBezTo>
                  <a:cubicBezTo>
                    <a:pt x="764401" y="317681"/>
                    <a:pt x="772973" y="320538"/>
                    <a:pt x="780593" y="315776"/>
                  </a:cubicBezTo>
                  <a:cubicBezTo>
                    <a:pt x="786308" y="312918"/>
                    <a:pt x="792023" y="311966"/>
                    <a:pt x="797738" y="314823"/>
                  </a:cubicBezTo>
                  <a:cubicBezTo>
                    <a:pt x="808216" y="327206"/>
                    <a:pt x="819646" y="321491"/>
                    <a:pt x="831076" y="316728"/>
                  </a:cubicBezTo>
                  <a:cubicBezTo>
                    <a:pt x="837743" y="304346"/>
                    <a:pt x="858698" y="297678"/>
                    <a:pt x="841553" y="277676"/>
                  </a:cubicBezTo>
                  <a:cubicBezTo>
                    <a:pt x="834886" y="270056"/>
                    <a:pt x="846316" y="263388"/>
                    <a:pt x="852031" y="259578"/>
                  </a:cubicBezTo>
                  <a:cubicBezTo>
                    <a:pt x="857269" y="255768"/>
                    <a:pt x="862508" y="252434"/>
                    <a:pt x="867152" y="248624"/>
                  </a:cubicBezTo>
                  <a:lnTo>
                    <a:pt x="876026" y="238011"/>
                  </a:lnTo>
                  <a:lnTo>
                    <a:pt x="858921" y="241392"/>
                  </a:lnTo>
                  <a:cubicBezTo>
                    <a:pt x="840303" y="244874"/>
                    <a:pt x="823694" y="244338"/>
                    <a:pt x="821551" y="210048"/>
                  </a:cubicBezTo>
                  <a:cubicBezTo>
                    <a:pt x="833933" y="208143"/>
                    <a:pt x="848221" y="208143"/>
                    <a:pt x="857746" y="190998"/>
                  </a:cubicBezTo>
                  <a:cubicBezTo>
                    <a:pt x="861079" y="184807"/>
                    <a:pt x="867032" y="183378"/>
                    <a:pt x="873343" y="184331"/>
                  </a:cubicBezTo>
                  <a:close/>
                  <a:moveTo>
                    <a:pt x="798215" y="181949"/>
                  </a:moveTo>
                  <a:cubicBezTo>
                    <a:pt x="801310" y="182187"/>
                    <a:pt x="803930" y="183378"/>
                    <a:pt x="805359" y="187188"/>
                  </a:cubicBezTo>
                  <a:cubicBezTo>
                    <a:pt x="808216" y="194808"/>
                    <a:pt x="800596" y="194808"/>
                    <a:pt x="795834" y="196713"/>
                  </a:cubicBezTo>
                  <a:cubicBezTo>
                    <a:pt x="790119" y="193856"/>
                    <a:pt x="788214" y="189093"/>
                    <a:pt x="788214" y="182426"/>
                  </a:cubicBezTo>
                  <a:cubicBezTo>
                    <a:pt x="791547" y="182426"/>
                    <a:pt x="795119" y="181711"/>
                    <a:pt x="798215" y="181949"/>
                  </a:cubicBezTo>
                  <a:close/>
                  <a:moveTo>
                    <a:pt x="938708" y="121466"/>
                  </a:moveTo>
                  <a:cubicBezTo>
                    <a:pt x="943471" y="128133"/>
                    <a:pt x="953948" y="130038"/>
                    <a:pt x="952043" y="141468"/>
                  </a:cubicBezTo>
                  <a:lnTo>
                    <a:pt x="951037" y="142501"/>
                  </a:lnTo>
                  <a:lnTo>
                    <a:pt x="953949" y="140516"/>
                  </a:lnTo>
                  <a:cubicBezTo>
                    <a:pt x="952996" y="143373"/>
                    <a:pt x="952996" y="146231"/>
                    <a:pt x="952996" y="148136"/>
                  </a:cubicBezTo>
                  <a:cubicBezTo>
                    <a:pt x="952996" y="154803"/>
                    <a:pt x="952996" y="161471"/>
                    <a:pt x="952996" y="169091"/>
                  </a:cubicBezTo>
                  <a:cubicBezTo>
                    <a:pt x="949662" y="166709"/>
                    <a:pt x="947281" y="162899"/>
                    <a:pt x="944424" y="159804"/>
                  </a:cubicBezTo>
                  <a:lnTo>
                    <a:pt x="933131" y="154863"/>
                  </a:lnTo>
                  <a:lnTo>
                    <a:pt x="931088" y="155756"/>
                  </a:lnTo>
                  <a:cubicBezTo>
                    <a:pt x="931088" y="155756"/>
                    <a:pt x="930136" y="155756"/>
                    <a:pt x="930136" y="155756"/>
                  </a:cubicBezTo>
                  <a:cubicBezTo>
                    <a:pt x="925373" y="152898"/>
                    <a:pt x="906323" y="162423"/>
                    <a:pt x="918706" y="144326"/>
                  </a:cubicBezTo>
                  <a:cubicBezTo>
                    <a:pt x="923468" y="137658"/>
                    <a:pt x="931088" y="131943"/>
                    <a:pt x="931088" y="122418"/>
                  </a:cubicBezTo>
                  <a:cubicBezTo>
                    <a:pt x="934898" y="118608"/>
                    <a:pt x="936803" y="118608"/>
                    <a:pt x="938708" y="121466"/>
                  </a:cubicBezTo>
                  <a:close/>
                  <a:moveTo>
                    <a:pt x="925373" y="107178"/>
                  </a:moveTo>
                  <a:cubicBezTo>
                    <a:pt x="930136" y="111940"/>
                    <a:pt x="934898" y="116703"/>
                    <a:pt x="938708" y="121465"/>
                  </a:cubicBezTo>
                  <a:lnTo>
                    <a:pt x="935851" y="121465"/>
                  </a:lnTo>
                  <a:cubicBezTo>
                    <a:pt x="935851" y="121465"/>
                    <a:pt x="932993" y="121465"/>
                    <a:pt x="932993" y="121465"/>
                  </a:cubicBezTo>
                  <a:cubicBezTo>
                    <a:pt x="923468" y="125275"/>
                    <a:pt x="912991" y="131943"/>
                    <a:pt x="901561" y="123370"/>
                  </a:cubicBezTo>
                  <a:cubicBezTo>
                    <a:pt x="904418" y="109083"/>
                    <a:pt x="915848" y="109083"/>
                    <a:pt x="925373" y="107178"/>
                  </a:cubicBezTo>
                  <a:close/>
                  <a:moveTo>
                    <a:pt x="1021576" y="71936"/>
                  </a:moveTo>
                  <a:cubicBezTo>
                    <a:pt x="1037768" y="75746"/>
                    <a:pt x="1038721" y="87176"/>
                    <a:pt x="1031101" y="97653"/>
                  </a:cubicBezTo>
                  <a:cubicBezTo>
                    <a:pt x="1019671" y="115751"/>
                    <a:pt x="1011098" y="95748"/>
                    <a:pt x="1000621" y="92891"/>
                  </a:cubicBezTo>
                  <a:cubicBezTo>
                    <a:pt x="1002526" y="88128"/>
                    <a:pt x="1005383" y="83366"/>
                    <a:pt x="1007288" y="79556"/>
                  </a:cubicBezTo>
                  <a:cubicBezTo>
                    <a:pt x="1012051" y="76698"/>
                    <a:pt x="1016813" y="74793"/>
                    <a:pt x="1021576" y="71936"/>
                  </a:cubicBezTo>
                  <a:close/>
                  <a:moveTo>
                    <a:pt x="1113849" y="40265"/>
                  </a:moveTo>
                  <a:cubicBezTo>
                    <a:pt x="1128732" y="39074"/>
                    <a:pt x="1143972" y="42885"/>
                    <a:pt x="1159689" y="51933"/>
                  </a:cubicBezTo>
                  <a:cubicBezTo>
                    <a:pt x="1175881" y="68126"/>
                    <a:pt x="1166356" y="76698"/>
                    <a:pt x="1151116" y="84318"/>
                  </a:cubicBezTo>
                  <a:cubicBezTo>
                    <a:pt x="1137781" y="90986"/>
                    <a:pt x="1123494" y="86223"/>
                    <a:pt x="1111111" y="92891"/>
                  </a:cubicBezTo>
                  <a:cubicBezTo>
                    <a:pt x="1083489" y="98606"/>
                    <a:pt x="1067296" y="90033"/>
                    <a:pt x="1070153" y="58601"/>
                  </a:cubicBezTo>
                  <a:cubicBezTo>
                    <a:pt x="1084441" y="47647"/>
                    <a:pt x="1098967" y="41456"/>
                    <a:pt x="1113849" y="40265"/>
                  </a:cubicBezTo>
                  <a:close/>
                  <a:moveTo>
                    <a:pt x="1400760" y="96"/>
                  </a:moveTo>
                  <a:cubicBezTo>
                    <a:pt x="1426031" y="498"/>
                    <a:pt x="1451392" y="2164"/>
                    <a:pt x="1476871" y="5260"/>
                  </a:cubicBezTo>
                  <a:cubicBezTo>
                    <a:pt x="1521639" y="13833"/>
                    <a:pt x="1566406" y="14785"/>
                    <a:pt x="1611174" y="9070"/>
                  </a:cubicBezTo>
                  <a:cubicBezTo>
                    <a:pt x="1614984" y="7165"/>
                    <a:pt x="1619746" y="9070"/>
                    <a:pt x="1619746" y="17643"/>
                  </a:cubicBezTo>
                  <a:cubicBezTo>
                    <a:pt x="1631176" y="13833"/>
                    <a:pt x="1639748" y="20500"/>
                    <a:pt x="1646416" y="28120"/>
                  </a:cubicBezTo>
                  <a:cubicBezTo>
                    <a:pt x="1652131" y="36693"/>
                    <a:pt x="1659751" y="35740"/>
                    <a:pt x="1667371" y="31930"/>
                  </a:cubicBezTo>
                  <a:cubicBezTo>
                    <a:pt x="1693088" y="18119"/>
                    <a:pt x="1717377" y="11690"/>
                    <a:pt x="1742261" y="11690"/>
                  </a:cubicBezTo>
                  <a:cubicBezTo>
                    <a:pt x="1767145" y="11690"/>
                    <a:pt x="1792624" y="18119"/>
                    <a:pt x="1820723" y="30025"/>
                  </a:cubicBezTo>
                  <a:cubicBezTo>
                    <a:pt x="1845488" y="40503"/>
                    <a:pt x="1874063" y="40503"/>
                    <a:pt x="1901686" y="45265"/>
                  </a:cubicBezTo>
                  <a:cubicBezTo>
                    <a:pt x="1905496" y="54790"/>
                    <a:pt x="1888351" y="56695"/>
                    <a:pt x="1894066" y="69078"/>
                  </a:cubicBezTo>
                  <a:cubicBezTo>
                    <a:pt x="1913116" y="57648"/>
                    <a:pt x="1934071" y="52885"/>
                    <a:pt x="1955978" y="55743"/>
                  </a:cubicBezTo>
                  <a:cubicBezTo>
                    <a:pt x="1961693" y="62410"/>
                    <a:pt x="1959788" y="69078"/>
                    <a:pt x="1954073" y="71935"/>
                  </a:cubicBezTo>
                  <a:cubicBezTo>
                    <a:pt x="1939786" y="78603"/>
                    <a:pt x="1939786" y="91938"/>
                    <a:pt x="1935976" y="103368"/>
                  </a:cubicBezTo>
                  <a:cubicBezTo>
                    <a:pt x="1904543" y="124323"/>
                    <a:pt x="1914068" y="142420"/>
                    <a:pt x="1949311" y="161470"/>
                  </a:cubicBezTo>
                  <a:cubicBezTo>
                    <a:pt x="1923593" y="162423"/>
                    <a:pt x="1905496" y="153850"/>
                    <a:pt x="1894066" y="171948"/>
                  </a:cubicBezTo>
                  <a:cubicBezTo>
                    <a:pt x="1899781" y="177663"/>
                    <a:pt x="1909306" y="175758"/>
                    <a:pt x="1913116" y="183378"/>
                  </a:cubicBezTo>
                  <a:cubicBezTo>
                    <a:pt x="1917878" y="187188"/>
                    <a:pt x="1922641" y="195760"/>
                    <a:pt x="1907401" y="196713"/>
                  </a:cubicBezTo>
                  <a:cubicBezTo>
                    <a:pt x="1907401" y="221478"/>
                    <a:pt x="1903591" y="242433"/>
                    <a:pt x="1873111" y="245290"/>
                  </a:cubicBezTo>
                  <a:cubicBezTo>
                    <a:pt x="1842631" y="244338"/>
                    <a:pt x="1879778" y="263388"/>
                    <a:pt x="1866443" y="267198"/>
                  </a:cubicBezTo>
                  <a:cubicBezTo>
                    <a:pt x="1860728" y="271008"/>
                    <a:pt x="1855013" y="271960"/>
                    <a:pt x="1851203" y="270055"/>
                  </a:cubicBezTo>
                  <a:cubicBezTo>
                    <a:pt x="1860728" y="280533"/>
                    <a:pt x="1876921" y="291963"/>
                    <a:pt x="1866443" y="313870"/>
                  </a:cubicBezTo>
                  <a:cubicBezTo>
                    <a:pt x="1859776" y="319585"/>
                    <a:pt x="1852156" y="321490"/>
                    <a:pt x="1843583" y="319585"/>
                  </a:cubicBezTo>
                  <a:cubicBezTo>
                    <a:pt x="1833106" y="315775"/>
                    <a:pt x="1827391" y="307203"/>
                    <a:pt x="1819771" y="300535"/>
                  </a:cubicBezTo>
                  <a:cubicBezTo>
                    <a:pt x="1811198" y="310060"/>
                    <a:pt x="1800721" y="314823"/>
                    <a:pt x="1788338" y="313870"/>
                  </a:cubicBezTo>
                  <a:cubicBezTo>
                    <a:pt x="1791196" y="322443"/>
                    <a:pt x="1796911" y="313870"/>
                    <a:pt x="1800721" y="315775"/>
                  </a:cubicBezTo>
                  <a:cubicBezTo>
                    <a:pt x="1808341" y="314823"/>
                    <a:pt x="1815961" y="312918"/>
                    <a:pt x="1823581" y="314823"/>
                  </a:cubicBezTo>
                  <a:cubicBezTo>
                    <a:pt x="1826438" y="315775"/>
                    <a:pt x="1830248" y="316728"/>
                    <a:pt x="1833106" y="317680"/>
                  </a:cubicBezTo>
                  <a:cubicBezTo>
                    <a:pt x="1838821" y="322443"/>
                    <a:pt x="1842631" y="327205"/>
                    <a:pt x="1838821" y="334825"/>
                  </a:cubicBezTo>
                  <a:cubicBezTo>
                    <a:pt x="1800721" y="354828"/>
                    <a:pt x="1760716" y="371020"/>
                    <a:pt x="1715948" y="370068"/>
                  </a:cubicBezTo>
                  <a:cubicBezTo>
                    <a:pt x="1707376" y="370068"/>
                    <a:pt x="1695946" y="372925"/>
                    <a:pt x="1691183" y="379593"/>
                  </a:cubicBezTo>
                  <a:cubicBezTo>
                    <a:pt x="1662608" y="411025"/>
                    <a:pt x="1627366" y="425313"/>
                    <a:pt x="1586408" y="430075"/>
                  </a:cubicBezTo>
                  <a:cubicBezTo>
                    <a:pt x="1564501" y="432933"/>
                    <a:pt x="1554976" y="450078"/>
                    <a:pt x="1542593" y="468175"/>
                  </a:cubicBezTo>
                  <a:cubicBezTo>
                    <a:pt x="1522591" y="497703"/>
                    <a:pt x="1501636" y="527230"/>
                    <a:pt x="1480681" y="555805"/>
                  </a:cubicBezTo>
                  <a:cubicBezTo>
                    <a:pt x="1475918" y="562473"/>
                    <a:pt x="1469251" y="562473"/>
                    <a:pt x="1462583" y="562473"/>
                  </a:cubicBezTo>
                  <a:cubicBezTo>
                    <a:pt x="1419721" y="558663"/>
                    <a:pt x="1380668" y="507228"/>
                    <a:pt x="1385431" y="462460"/>
                  </a:cubicBezTo>
                  <a:cubicBezTo>
                    <a:pt x="1388288" y="441505"/>
                    <a:pt x="1374001" y="421503"/>
                    <a:pt x="1379716" y="398643"/>
                  </a:cubicBezTo>
                  <a:cubicBezTo>
                    <a:pt x="1387336" y="363400"/>
                    <a:pt x="1418768" y="354828"/>
                    <a:pt x="1441628" y="335778"/>
                  </a:cubicBezTo>
                  <a:cubicBezTo>
                    <a:pt x="1443533" y="331015"/>
                    <a:pt x="1445438" y="325300"/>
                    <a:pt x="1449248" y="321490"/>
                  </a:cubicBezTo>
                  <a:cubicBezTo>
                    <a:pt x="1454011" y="314823"/>
                    <a:pt x="1454963" y="306250"/>
                    <a:pt x="1461631" y="300535"/>
                  </a:cubicBezTo>
                  <a:cubicBezTo>
                    <a:pt x="1451153" y="280533"/>
                    <a:pt x="1439723" y="265293"/>
                    <a:pt x="1412101" y="280533"/>
                  </a:cubicBezTo>
                  <a:cubicBezTo>
                    <a:pt x="1425436" y="259578"/>
                    <a:pt x="1438771" y="241480"/>
                    <a:pt x="1434961" y="215763"/>
                  </a:cubicBezTo>
                  <a:cubicBezTo>
                    <a:pt x="1430198" y="178615"/>
                    <a:pt x="1409243" y="158613"/>
                    <a:pt x="1371143" y="160518"/>
                  </a:cubicBezTo>
                  <a:cubicBezTo>
                    <a:pt x="1357808" y="161470"/>
                    <a:pt x="1343521" y="159565"/>
                    <a:pt x="1331138" y="162423"/>
                  </a:cubicBezTo>
                  <a:cubicBezTo>
                    <a:pt x="1317803" y="165280"/>
                    <a:pt x="1310183" y="161470"/>
                    <a:pt x="1303516" y="150040"/>
                  </a:cubicBezTo>
                  <a:cubicBezTo>
                    <a:pt x="1296848" y="136705"/>
                    <a:pt x="1300658" y="131943"/>
                    <a:pt x="1313993" y="130038"/>
                  </a:cubicBezTo>
                  <a:cubicBezTo>
                    <a:pt x="1321613" y="129085"/>
                    <a:pt x="1316851" y="124323"/>
                    <a:pt x="1313041" y="121465"/>
                  </a:cubicBezTo>
                  <a:cubicBezTo>
                    <a:pt x="1283513" y="99558"/>
                    <a:pt x="1311136" y="99558"/>
                    <a:pt x="1323518" y="96700"/>
                  </a:cubicBezTo>
                  <a:cubicBezTo>
                    <a:pt x="1344473" y="92890"/>
                    <a:pt x="1365428" y="88128"/>
                    <a:pt x="1387336" y="88128"/>
                  </a:cubicBezTo>
                  <a:cubicBezTo>
                    <a:pt x="1399718" y="88128"/>
                    <a:pt x="1414006" y="81460"/>
                    <a:pt x="1394003" y="68125"/>
                  </a:cubicBezTo>
                  <a:cubicBezTo>
                    <a:pt x="1402576" y="42408"/>
                    <a:pt x="1427341" y="49075"/>
                    <a:pt x="1445438" y="41455"/>
                  </a:cubicBezTo>
                  <a:lnTo>
                    <a:pt x="1471104" y="35589"/>
                  </a:lnTo>
                  <a:lnTo>
                    <a:pt x="1469608" y="35026"/>
                  </a:lnTo>
                  <a:cubicBezTo>
                    <a:pt x="1465441" y="34550"/>
                    <a:pt x="1461155" y="34788"/>
                    <a:pt x="1456869" y="34788"/>
                  </a:cubicBezTo>
                  <a:cubicBezTo>
                    <a:pt x="1424484" y="38598"/>
                    <a:pt x="1396861" y="56695"/>
                    <a:pt x="1365429" y="60505"/>
                  </a:cubicBezTo>
                  <a:cubicBezTo>
                    <a:pt x="1307326" y="66220"/>
                    <a:pt x="1264464" y="112893"/>
                    <a:pt x="1208266" y="122418"/>
                  </a:cubicBezTo>
                  <a:cubicBezTo>
                    <a:pt x="1196836" y="130038"/>
                    <a:pt x="1186359" y="129085"/>
                    <a:pt x="1175881" y="122418"/>
                  </a:cubicBezTo>
                  <a:cubicBezTo>
                    <a:pt x="1178739" y="129085"/>
                    <a:pt x="1197789" y="127180"/>
                    <a:pt x="1187311" y="142420"/>
                  </a:cubicBezTo>
                  <a:cubicBezTo>
                    <a:pt x="1185406" y="144325"/>
                    <a:pt x="1182549" y="146230"/>
                    <a:pt x="1180644" y="149088"/>
                  </a:cubicBezTo>
                  <a:cubicBezTo>
                    <a:pt x="1173262" y="152183"/>
                    <a:pt x="1165939" y="153434"/>
                    <a:pt x="1158647" y="153642"/>
                  </a:cubicBezTo>
                  <a:lnTo>
                    <a:pt x="1143520" y="152466"/>
                  </a:lnTo>
                  <a:lnTo>
                    <a:pt x="1148259" y="153731"/>
                  </a:lnTo>
                  <a:cubicBezTo>
                    <a:pt x="1153498" y="157422"/>
                    <a:pt x="1155879" y="163851"/>
                    <a:pt x="1152069" y="175758"/>
                  </a:cubicBezTo>
                  <a:cubicBezTo>
                    <a:pt x="1112064" y="198618"/>
                    <a:pt x="1069201" y="175758"/>
                    <a:pt x="1029196" y="182425"/>
                  </a:cubicBezTo>
                  <a:cubicBezTo>
                    <a:pt x="1020624" y="171948"/>
                    <a:pt x="980619" y="182425"/>
                    <a:pt x="1006336" y="148135"/>
                  </a:cubicBezTo>
                  <a:cubicBezTo>
                    <a:pt x="1011099" y="141468"/>
                    <a:pt x="1003479" y="136705"/>
                    <a:pt x="995859" y="134800"/>
                  </a:cubicBezTo>
                  <a:cubicBezTo>
                    <a:pt x="984429" y="131943"/>
                    <a:pt x="981571" y="125275"/>
                    <a:pt x="987286" y="114798"/>
                  </a:cubicBezTo>
                  <a:cubicBezTo>
                    <a:pt x="1010146" y="115750"/>
                    <a:pt x="1027291" y="130990"/>
                    <a:pt x="1049199" y="134800"/>
                  </a:cubicBezTo>
                  <a:cubicBezTo>
                    <a:pt x="1053009" y="140515"/>
                    <a:pt x="1055866" y="147183"/>
                    <a:pt x="1064439" y="149088"/>
                  </a:cubicBezTo>
                  <a:cubicBezTo>
                    <a:pt x="1074916" y="150993"/>
                    <a:pt x="1085394" y="150278"/>
                    <a:pt x="1095871" y="149326"/>
                  </a:cubicBezTo>
                  <a:lnTo>
                    <a:pt x="1106484" y="148924"/>
                  </a:lnTo>
                  <a:lnTo>
                    <a:pt x="1093014" y="149088"/>
                  </a:lnTo>
                  <a:cubicBezTo>
                    <a:pt x="1081584" y="144325"/>
                    <a:pt x="1067296" y="146230"/>
                    <a:pt x="1062534" y="131943"/>
                  </a:cubicBezTo>
                  <a:cubicBezTo>
                    <a:pt x="1083489" y="115750"/>
                    <a:pt x="1102539" y="93843"/>
                    <a:pt x="1133971" y="110988"/>
                  </a:cubicBezTo>
                  <a:cubicBezTo>
                    <a:pt x="1150164" y="112893"/>
                    <a:pt x="1147306" y="91938"/>
                    <a:pt x="1158736" y="88128"/>
                  </a:cubicBezTo>
                  <a:cubicBezTo>
                    <a:pt x="1164451" y="84318"/>
                    <a:pt x="1172071" y="81460"/>
                    <a:pt x="1173024" y="73840"/>
                  </a:cubicBezTo>
                  <a:cubicBezTo>
                    <a:pt x="1176834" y="44313"/>
                    <a:pt x="1193979" y="46218"/>
                    <a:pt x="1214934" y="54790"/>
                  </a:cubicBezTo>
                  <a:cubicBezTo>
                    <a:pt x="1234936" y="51933"/>
                    <a:pt x="1254939" y="44313"/>
                    <a:pt x="1275894" y="44313"/>
                  </a:cubicBezTo>
                  <a:cubicBezTo>
                    <a:pt x="1253986" y="44313"/>
                    <a:pt x="1233031" y="51933"/>
                    <a:pt x="1211124" y="51933"/>
                  </a:cubicBezTo>
                  <a:cubicBezTo>
                    <a:pt x="1199694" y="46218"/>
                    <a:pt x="1184454" y="50028"/>
                    <a:pt x="1174929" y="39550"/>
                  </a:cubicBezTo>
                  <a:cubicBezTo>
                    <a:pt x="1174929" y="34788"/>
                    <a:pt x="1174929" y="30978"/>
                    <a:pt x="1174929" y="26215"/>
                  </a:cubicBezTo>
                  <a:cubicBezTo>
                    <a:pt x="1249938" y="9070"/>
                    <a:pt x="1324947" y="-1110"/>
                    <a:pt x="1400760" y="96"/>
                  </a:cubicBezTo>
                  <a:close/>
                </a:path>
              </a:pathLst>
            </a:custGeom>
            <a:solidFill>
              <a:schemeClr val="accent2">
                <a:lumMod val="40000"/>
                <a:lumOff val="60000"/>
              </a:schemeClr>
            </a:solidFill>
            <a:ln w="9525" cap="flat">
              <a:noFill/>
              <a:prstDash val="solid"/>
              <a:miter/>
            </a:ln>
          </p:spPr>
          <p:txBody>
            <a:bodyPr rtlCol="0" anchor="ctr"/>
            <a:lstStyle/>
            <a:p>
              <a:endParaRPr lang="en-US" dirty="0"/>
            </a:p>
          </p:txBody>
        </p:sp>
      </p:grpSp>
      <p:grpSp>
        <p:nvGrpSpPr>
          <p:cNvPr id="17" name="Group 16">
            <a:extLst>
              <a:ext uri="{FF2B5EF4-FFF2-40B4-BE49-F238E27FC236}">
                <a16:creationId xmlns:a16="http://schemas.microsoft.com/office/drawing/2014/main" id="{9ABEFA71-1360-4E74-B32D-CEB29A3C9940}"/>
              </a:ext>
            </a:extLst>
          </p:cNvPr>
          <p:cNvGrpSpPr/>
          <p:nvPr/>
        </p:nvGrpSpPr>
        <p:grpSpPr>
          <a:xfrm>
            <a:off x="8256606" y="3940617"/>
            <a:ext cx="2515051" cy="2033381"/>
            <a:chOff x="8851691" y="3742138"/>
            <a:chExt cx="2515051" cy="2033381"/>
          </a:xfrm>
          <a:effectLst>
            <a:outerShdw blurRad="50800" dist="38100" dir="2700000" algn="tl" rotWithShape="0">
              <a:prstClr val="black">
                <a:alpha val="40000"/>
              </a:prstClr>
            </a:outerShdw>
          </a:effectLst>
        </p:grpSpPr>
        <p:sp>
          <p:nvSpPr>
            <p:cNvPr id="18" name="Freeform: Shape 17">
              <a:extLst>
                <a:ext uri="{FF2B5EF4-FFF2-40B4-BE49-F238E27FC236}">
                  <a16:creationId xmlns:a16="http://schemas.microsoft.com/office/drawing/2014/main" id="{CCA0B586-6990-411C-9BBB-0964913E541E}"/>
                </a:ext>
              </a:extLst>
            </p:cNvPr>
            <p:cNvSpPr/>
            <p:nvPr/>
          </p:nvSpPr>
          <p:spPr>
            <a:xfrm>
              <a:off x="8851691" y="3742138"/>
              <a:ext cx="2501423" cy="2033381"/>
            </a:xfrm>
            <a:custGeom>
              <a:avLst/>
              <a:gdLst>
                <a:gd name="connsiteX0" fmla="*/ 3817888 w 3831088"/>
                <a:gd name="connsiteY0" fmla="*/ 722004 h 3114252"/>
                <a:gd name="connsiteX1" fmla="*/ 3452269 w 3831088"/>
                <a:gd name="connsiteY1" fmla="*/ 280008 h 3114252"/>
                <a:gd name="connsiteX2" fmla="*/ 2264893 w 3831088"/>
                <a:gd name="connsiteY2" fmla="*/ 2082 h 3114252"/>
                <a:gd name="connsiteX3" fmla="*/ 1600132 w 3831088"/>
                <a:gd name="connsiteY3" fmla="*/ 195852 h 3114252"/>
                <a:gd name="connsiteX4" fmla="*/ 1027306 w 3831088"/>
                <a:gd name="connsiteY4" fmla="*/ 642091 h 3114252"/>
                <a:gd name="connsiteX5" fmla="*/ 513884 w 3831088"/>
                <a:gd name="connsiteY5" fmla="*/ 1130054 h 3114252"/>
                <a:gd name="connsiteX6" fmla="*/ 66231 w 3831088"/>
                <a:gd name="connsiteY6" fmla="*/ 1725510 h 3114252"/>
                <a:gd name="connsiteX7" fmla="*/ 25921 w 3831088"/>
                <a:gd name="connsiteY7" fmla="*/ 2132146 h 3114252"/>
                <a:gd name="connsiteX8" fmla="*/ 907790 w 3831088"/>
                <a:gd name="connsiteY8" fmla="*/ 2922787 h 3114252"/>
                <a:gd name="connsiteX9" fmla="*/ 1745106 w 3831088"/>
                <a:gd name="connsiteY9" fmla="*/ 3109486 h 3114252"/>
                <a:gd name="connsiteX10" fmla="*/ 2197710 w 3831088"/>
                <a:gd name="connsiteY10" fmla="*/ 2873283 h 3114252"/>
                <a:gd name="connsiteX11" fmla="*/ 2551306 w 3831088"/>
                <a:gd name="connsiteY11" fmla="*/ 2477255 h 3114252"/>
                <a:gd name="connsiteX12" fmla="*/ 3064728 w 3831088"/>
                <a:gd name="connsiteY12" fmla="*/ 1989293 h 3114252"/>
                <a:gd name="connsiteX13" fmla="*/ 3629068 w 3831088"/>
                <a:gd name="connsiteY13" fmla="*/ 1458898 h 3114252"/>
                <a:gd name="connsiteX14" fmla="*/ 3817888 w 3831088"/>
                <a:gd name="connsiteY14" fmla="*/ 1005588 h 3114252"/>
                <a:gd name="connsiteX15" fmla="*/ 3817888 w 3831088"/>
                <a:gd name="connsiteY15" fmla="*/ 722004 h 311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831088" h="3114252">
                  <a:moveTo>
                    <a:pt x="3817888" y="722004"/>
                  </a:moveTo>
                  <a:cubicBezTo>
                    <a:pt x="3782528" y="565714"/>
                    <a:pt x="3521574" y="325976"/>
                    <a:pt x="3452269" y="280008"/>
                  </a:cubicBezTo>
                  <a:cubicBezTo>
                    <a:pt x="3124839" y="63607"/>
                    <a:pt x="2569693" y="-14184"/>
                    <a:pt x="2264893" y="2082"/>
                  </a:cubicBezTo>
                  <a:cubicBezTo>
                    <a:pt x="2037176" y="14104"/>
                    <a:pt x="1734498" y="94724"/>
                    <a:pt x="1600132" y="195852"/>
                  </a:cubicBezTo>
                  <a:cubicBezTo>
                    <a:pt x="1465765" y="296981"/>
                    <a:pt x="1179352" y="499238"/>
                    <a:pt x="1027306" y="642091"/>
                  </a:cubicBezTo>
                  <a:cubicBezTo>
                    <a:pt x="875259" y="784944"/>
                    <a:pt x="615719" y="1020439"/>
                    <a:pt x="513884" y="1130054"/>
                  </a:cubicBezTo>
                  <a:cubicBezTo>
                    <a:pt x="419827" y="1231182"/>
                    <a:pt x="105127" y="1612359"/>
                    <a:pt x="66231" y="1725510"/>
                  </a:cubicBezTo>
                  <a:cubicBezTo>
                    <a:pt x="20263" y="1859169"/>
                    <a:pt x="-32776" y="2005558"/>
                    <a:pt x="25921" y="2132146"/>
                  </a:cubicBezTo>
                  <a:cubicBezTo>
                    <a:pt x="168774" y="2511201"/>
                    <a:pt x="751501" y="2843581"/>
                    <a:pt x="907790" y="2922787"/>
                  </a:cubicBezTo>
                  <a:cubicBezTo>
                    <a:pt x="1086002" y="3012600"/>
                    <a:pt x="1487688" y="3140602"/>
                    <a:pt x="1745106" y="3109486"/>
                  </a:cubicBezTo>
                  <a:cubicBezTo>
                    <a:pt x="1995453" y="3079076"/>
                    <a:pt x="2046370" y="3016843"/>
                    <a:pt x="2197710" y="2873283"/>
                  </a:cubicBezTo>
                  <a:cubicBezTo>
                    <a:pt x="2349049" y="2729723"/>
                    <a:pt x="2399967" y="2662540"/>
                    <a:pt x="2551306" y="2477255"/>
                  </a:cubicBezTo>
                  <a:cubicBezTo>
                    <a:pt x="2702645" y="2291971"/>
                    <a:pt x="2904902" y="2089714"/>
                    <a:pt x="3064728" y="1989293"/>
                  </a:cubicBezTo>
                  <a:cubicBezTo>
                    <a:pt x="3224553" y="1888164"/>
                    <a:pt x="3471363" y="1666106"/>
                    <a:pt x="3629068" y="1458898"/>
                  </a:cubicBezTo>
                  <a:cubicBezTo>
                    <a:pt x="3755654" y="1293415"/>
                    <a:pt x="3817888" y="1005588"/>
                    <a:pt x="3817888" y="1005588"/>
                  </a:cubicBezTo>
                  <a:cubicBezTo>
                    <a:pt x="3817888" y="1005588"/>
                    <a:pt x="3847589" y="852127"/>
                    <a:pt x="3817888" y="722004"/>
                  </a:cubicBezTo>
                  <a:close/>
                </a:path>
              </a:pathLst>
            </a:custGeom>
            <a:solidFill>
              <a:schemeClr val="accent5"/>
            </a:solidFill>
            <a:ln w="7072"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3B50A4D9-E049-4CA1-9171-4F58706D64AA}"/>
                </a:ext>
              </a:extLst>
            </p:cNvPr>
            <p:cNvSpPr/>
            <p:nvPr/>
          </p:nvSpPr>
          <p:spPr>
            <a:xfrm>
              <a:off x="8851691" y="4222145"/>
              <a:ext cx="1229006" cy="1229348"/>
            </a:xfrm>
            <a:custGeom>
              <a:avLst/>
              <a:gdLst>
                <a:gd name="connsiteX0" fmla="*/ 1040743 w 1882301"/>
                <a:gd name="connsiteY0" fmla="*/ 1158660 h 1882825"/>
                <a:gd name="connsiteX1" fmla="*/ 1544970 w 1882301"/>
                <a:gd name="connsiteY1" fmla="*/ 517237 h 1882825"/>
                <a:gd name="connsiteX2" fmla="*/ 1882302 w 1882301"/>
                <a:gd name="connsiteY2" fmla="*/ 8765 h 1882825"/>
                <a:gd name="connsiteX3" fmla="*/ 1492638 w 1882301"/>
                <a:gd name="connsiteY3" fmla="*/ 143839 h 1882825"/>
                <a:gd name="connsiteX4" fmla="*/ 1486981 w 1882301"/>
                <a:gd name="connsiteY4" fmla="*/ 149497 h 1882825"/>
                <a:gd name="connsiteX5" fmla="*/ 1482030 w 1882301"/>
                <a:gd name="connsiteY5" fmla="*/ 143132 h 1882825"/>
                <a:gd name="connsiteX6" fmla="*/ 915569 w 1882301"/>
                <a:gd name="connsiteY6" fmla="*/ 12301 h 1882825"/>
                <a:gd name="connsiteX7" fmla="*/ 513884 w 1882301"/>
                <a:gd name="connsiteY7" fmla="*/ 395600 h 1882825"/>
                <a:gd name="connsiteX8" fmla="*/ 66231 w 1882301"/>
                <a:gd name="connsiteY8" fmla="*/ 991056 h 1882825"/>
                <a:gd name="connsiteX9" fmla="*/ 25921 w 1882301"/>
                <a:gd name="connsiteY9" fmla="*/ 1397692 h 1882825"/>
                <a:gd name="connsiteX10" fmla="*/ 375274 w 1882301"/>
                <a:gd name="connsiteY10" fmla="*/ 1727950 h 1882825"/>
                <a:gd name="connsiteX11" fmla="*/ 673710 w 1882301"/>
                <a:gd name="connsiteY11" fmla="*/ 1882826 h 1882825"/>
                <a:gd name="connsiteX12" fmla="*/ 937492 w 1882301"/>
                <a:gd name="connsiteY12" fmla="*/ 1276762 h 1882825"/>
                <a:gd name="connsiteX13" fmla="*/ 1040743 w 1882301"/>
                <a:gd name="connsiteY13" fmla="*/ 1158660 h 1882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82301" h="1882825">
                  <a:moveTo>
                    <a:pt x="1040743" y="1158660"/>
                  </a:moveTo>
                  <a:cubicBezTo>
                    <a:pt x="1044986" y="1153710"/>
                    <a:pt x="1503246" y="603514"/>
                    <a:pt x="1544970" y="517237"/>
                  </a:cubicBezTo>
                  <a:cubicBezTo>
                    <a:pt x="1584573" y="435202"/>
                    <a:pt x="1839162" y="70998"/>
                    <a:pt x="1882302" y="8765"/>
                  </a:cubicBezTo>
                  <a:cubicBezTo>
                    <a:pt x="1718233" y="-28716"/>
                    <a:pt x="1580330" y="61098"/>
                    <a:pt x="1492638" y="143839"/>
                  </a:cubicBezTo>
                  <a:lnTo>
                    <a:pt x="1486981" y="149497"/>
                  </a:lnTo>
                  <a:lnTo>
                    <a:pt x="1482030" y="143132"/>
                  </a:lnTo>
                  <a:cubicBezTo>
                    <a:pt x="1443135" y="87971"/>
                    <a:pt x="1063373" y="29981"/>
                    <a:pt x="915569" y="12301"/>
                  </a:cubicBezTo>
                  <a:cubicBezTo>
                    <a:pt x="769888" y="147375"/>
                    <a:pt x="593796" y="310029"/>
                    <a:pt x="513884" y="395600"/>
                  </a:cubicBezTo>
                  <a:cubicBezTo>
                    <a:pt x="419827" y="496728"/>
                    <a:pt x="105127" y="877905"/>
                    <a:pt x="66231" y="991056"/>
                  </a:cubicBezTo>
                  <a:cubicBezTo>
                    <a:pt x="20263" y="1124715"/>
                    <a:pt x="-32776" y="1271104"/>
                    <a:pt x="25921" y="1397692"/>
                  </a:cubicBezTo>
                  <a:cubicBezTo>
                    <a:pt x="84618" y="1524279"/>
                    <a:pt x="257173" y="1655817"/>
                    <a:pt x="375274" y="1727950"/>
                  </a:cubicBezTo>
                  <a:cubicBezTo>
                    <a:pt x="455894" y="1777454"/>
                    <a:pt x="563388" y="1831908"/>
                    <a:pt x="673710" y="1882826"/>
                  </a:cubicBezTo>
                  <a:cubicBezTo>
                    <a:pt x="702704" y="1725122"/>
                    <a:pt x="896475" y="1331216"/>
                    <a:pt x="937492" y="1276762"/>
                  </a:cubicBezTo>
                  <a:cubicBezTo>
                    <a:pt x="979923" y="1220186"/>
                    <a:pt x="1040035" y="1159368"/>
                    <a:pt x="1040743" y="1158660"/>
                  </a:cubicBezTo>
                  <a:close/>
                </a:path>
              </a:pathLst>
            </a:custGeom>
            <a:solidFill>
              <a:schemeClr val="bg1">
                <a:lumMod val="95000"/>
              </a:schemeClr>
            </a:solidFill>
            <a:ln w="7072" cap="flat">
              <a:noFill/>
              <a:prstDash val="solid"/>
              <a:miter/>
            </a:ln>
          </p:spPr>
          <p:txBody>
            <a:bodyPr rtlCol="0" anchor="ctr"/>
            <a:lstStyle/>
            <a:p>
              <a:endParaRPr lang="en-US" dirty="0"/>
            </a:p>
          </p:txBody>
        </p:sp>
        <p:sp>
          <p:nvSpPr>
            <p:cNvPr id="20" name="Freeform: Shape 19">
              <a:extLst>
                <a:ext uri="{FF2B5EF4-FFF2-40B4-BE49-F238E27FC236}">
                  <a16:creationId xmlns:a16="http://schemas.microsoft.com/office/drawing/2014/main" id="{96E2FE08-CE67-4136-96EE-39393E974650}"/>
                </a:ext>
              </a:extLst>
            </p:cNvPr>
            <p:cNvSpPr/>
            <p:nvPr/>
          </p:nvSpPr>
          <p:spPr>
            <a:xfrm>
              <a:off x="9295730" y="4230177"/>
              <a:ext cx="1386621" cy="1393929"/>
            </a:xfrm>
            <a:custGeom>
              <a:avLst/>
              <a:gdLst>
                <a:gd name="connsiteX0" fmla="*/ 1260924 w 2123698"/>
                <a:gd name="connsiteY0" fmla="*/ 313286 h 2134891"/>
                <a:gd name="connsiteX1" fmla="*/ 1253852 w 2123698"/>
                <a:gd name="connsiteY1" fmla="*/ 310458 h 2134891"/>
                <a:gd name="connsiteX2" fmla="*/ 1256681 w 2123698"/>
                <a:gd name="connsiteY2" fmla="*/ 303386 h 2134891"/>
                <a:gd name="connsiteX3" fmla="*/ 1261631 w 2123698"/>
                <a:gd name="connsiteY3" fmla="*/ 292071 h 2134891"/>
                <a:gd name="connsiteX4" fmla="*/ 1292041 w 2123698"/>
                <a:gd name="connsiteY4" fmla="*/ 71426 h 2134891"/>
                <a:gd name="connsiteX5" fmla="*/ 1216371 w 2123698"/>
                <a:gd name="connsiteY5" fmla="*/ 0 h 2134891"/>
                <a:gd name="connsiteX6" fmla="*/ 877626 w 2123698"/>
                <a:gd name="connsiteY6" fmla="*/ 510593 h 2134891"/>
                <a:gd name="connsiteX7" fmla="*/ 371276 w 2123698"/>
                <a:gd name="connsiteY7" fmla="*/ 1155553 h 2134891"/>
                <a:gd name="connsiteX8" fmla="*/ 268733 w 2123698"/>
                <a:gd name="connsiteY8" fmla="*/ 1272239 h 2134891"/>
                <a:gd name="connsiteX9" fmla="*/ 7072 w 2123698"/>
                <a:gd name="connsiteY9" fmla="*/ 1874060 h 2134891"/>
                <a:gd name="connsiteX10" fmla="*/ 0 w 2123698"/>
                <a:gd name="connsiteY10" fmla="*/ 1872646 h 2134891"/>
                <a:gd name="connsiteX11" fmla="*/ 438459 w 2123698"/>
                <a:gd name="connsiteY11" fmla="*/ 2050151 h 2134891"/>
                <a:gd name="connsiteX12" fmla="*/ 1079883 w 2123698"/>
                <a:gd name="connsiteY12" fmla="*/ 2116627 h 2134891"/>
                <a:gd name="connsiteX13" fmla="*/ 1440551 w 2123698"/>
                <a:gd name="connsiteY13" fmla="*/ 1869110 h 2134891"/>
                <a:gd name="connsiteX14" fmla="*/ 2023985 w 2123698"/>
                <a:gd name="connsiteY14" fmla="*/ 988655 h 2134891"/>
                <a:gd name="connsiteX15" fmla="*/ 2123699 w 2123698"/>
                <a:gd name="connsiteY15" fmla="*/ 858532 h 2134891"/>
                <a:gd name="connsiteX16" fmla="*/ 1260924 w 2123698"/>
                <a:gd name="connsiteY16" fmla="*/ 313286 h 2134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123698" h="2134891">
                  <a:moveTo>
                    <a:pt x="1260924" y="313286"/>
                  </a:moveTo>
                  <a:lnTo>
                    <a:pt x="1253852" y="310458"/>
                  </a:lnTo>
                  <a:lnTo>
                    <a:pt x="1256681" y="303386"/>
                  </a:lnTo>
                  <a:cubicBezTo>
                    <a:pt x="1258095" y="300557"/>
                    <a:pt x="1259510" y="297021"/>
                    <a:pt x="1261631" y="292071"/>
                  </a:cubicBezTo>
                  <a:cubicBezTo>
                    <a:pt x="1278604" y="253175"/>
                    <a:pt x="1324571" y="148510"/>
                    <a:pt x="1292041" y="71426"/>
                  </a:cubicBezTo>
                  <a:cubicBezTo>
                    <a:pt x="1278604" y="39603"/>
                    <a:pt x="1253145" y="15558"/>
                    <a:pt x="1216371" y="0"/>
                  </a:cubicBezTo>
                  <a:cubicBezTo>
                    <a:pt x="1183840" y="46675"/>
                    <a:pt x="916521" y="428559"/>
                    <a:pt x="877626" y="510593"/>
                  </a:cubicBezTo>
                  <a:cubicBezTo>
                    <a:pt x="835194" y="598992"/>
                    <a:pt x="389663" y="1132922"/>
                    <a:pt x="371276" y="1155553"/>
                  </a:cubicBezTo>
                  <a:cubicBezTo>
                    <a:pt x="370568" y="1156967"/>
                    <a:pt x="310457" y="1216371"/>
                    <a:pt x="268733" y="1272239"/>
                  </a:cubicBezTo>
                  <a:cubicBezTo>
                    <a:pt x="228423" y="1325986"/>
                    <a:pt x="35360" y="1718478"/>
                    <a:pt x="7072" y="1874060"/>
                  </a:cubicBezTo>
                  <a:lnTo>
                    <a:pt x="0" y="1872646"/>
                  </a:lnTo>
                  <a:cubicBezTo>
                    <a:pt x="169018" y="1950437"/>
                    <a:pt x="342988" y="2020449"/>
                    <a:pt x="438459" y="2050151"/>
                  </a:cubicBezTo>
                  <a:cubicBezTo>
                    <a:pt x="606771" y="2103191"/>
                    <a:pt x="894599" y="2166838"/>
                    <a:pt x="1079883" y="2116627"/>
                  </a:cubicBezTo>
                  <a:cubicBezTo>
                    <a:pt x="1168989" y="2092583"/>
                    <a:pt x="1310427" y="1991454"/>
                    <a:pt x="1440551" y="1869110"/>
                  </a:cubicBezTo>
                  <a:cubicBezTo>
                    <a:pt x="1695140" y="1628664"/>
                    <a:pt x="1879010" y="1207885"/>
                    <a:pt x="2023985" y="988655"/>
                  </a:cubicBezTo>
                  <a:cubicBezTo>
                    <a:pt x="2050859" y="947638"/>
                    <a:pt x="2084803" y="903792"/>
                    <a:pt x="2123699" y="858532"/>
                  </a:cubicBezTo>
                  <a:cubicBezTo>
                    <a:pt x="2034593" y="741138"/>
                    <a:pt x="1751716" y="490792"/>
                    <a:pt x="1260924" y="313286"/>
                  </a:cubicBezTo>
                  <a:close/>
                </a:path>
              </a:pathLst>
            </a:custGeom>
            <a:solidFill>
              <a:schemeClr val="bg1">
                <a:lumMod val="95000"/>
              </a:schemeClr>
            </a:solidFill>
            <a:ln w="7072" cap="flat">
              <a:noFill/>
              <a:prstDash val="solid"/>
              <a:miter/>
            </a:ln>
          </p:spPr>
          <p:txBody>
            <a:bodyPr rtlCol="0" anchor="ctr"/>
            <a:lstStyle/>
            <a:p>
              <a:endParaRPr lang="en-US" dirty="0"/>
            </a:p>
          </p:txBody>
        </p:sp>
        <p:sp>
          <p:nvSpPr>
            <p:cNvPr id="21" name="Freeform: Shape 20">
              <a:extLst>
                <a:ext uri="{FF2B5EF4-FFF2-40B4-BE49-F238E27FC236}">
                  <a16:creationId xmlns:a16="http://schemas.microsoft.com/office/drawing/2014/main" id="{95F8C0E9-AD04-4128-9DA1-D4A9FBC0D64C}"/>
                </a:ext>
              </a:extLst>
            </p:cNvPr>
            <p:cNvSpPr/>
            <p:nvPr/>
          </p:nvSpPr>
          <p:spPr>
            <a:xfrm>
              <a:off x="9450699" y="4367989"/>
              <a:ext cx="532569" cy="691021"/>
            </a:xfrm>
            <a:custGeom>
              <a:avLst/>
              <a:gdLst>
                <a:gd name="connsiteX0" fmla="*/ 123323 w 815663"/>
                <a:gd name="connsiteY0" fmla="*/ 935292 h 1058343"/>
                <a:gd name="connsiteX1" fmla="*/ 627551 w 815663"/>
                <a:gd name="connsiteY1" fmla="*/ 293869 h 1058343"/>
                <a:gd name="connsiteX2" fmla="*/ 815664 w 815663"/>
                <a:gd name="connsiteY2" fmla="*/ 1798 h 1058343"/>
                <a:gd name="connsiteX3" fmla="*/ 263346 w 815663"/>
                <a:gd name="connsiteY3" fmla="*/ 411970 h 1058343"/>
                <a:gd name="connsiteX4" fmla="*/ 16536 w 815663"/>
                <a:gd name="connsiteY4" fmla="*/ 1058344 h 1058343"/>
                <a:gd name="connsiteX5" fmla="*/ 20072 w 815663"/>
                <a:gd name="connsiteY5" fmla="*/ 1053393 h 1058343"/>
                <a:gd name="connsiteX6" fmla="*/ 123323 w 815663"/>
                <a:gd name="connsiteY6" fmla="*/ 935292 h 1058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5663" h="1058343">
                  <a:moveTo>
                    <a:pt x="123323" y="935292"/>
                  </a:moveTo>
                  <a:cubicBezTo>
                    <a:pt x="127566" y="930342"/>
                    <a:pt x="585826" y="380146"/>
                    <a:pt x="627551" y="293869"/>
                  </a:cubicBezTo>
                  <a:cubicBezTo>
                    <a:pt x="648766" y="249316"/>
                    <a:pt x="735044" y="119899"/>
                    <a:pt x="815664" y="1798"/>
                  </a:cubicBezTo>
                  <a:cubicBezTo>
                    <a:pt x="696149" y="-19418"/>
                    <a:pt x="464189" y="148894"/>
                    <a:pt x="263346" y="411970"/>
                  </a:cubicBezTo>
                  <a:cubicBezTo>
                    <a:pt x="58968" y="679289"/>
                    <a:pt x="-42160" y="952972"/>
                    <a:pt x="16536" y="1058344"/>
                  </a:cubicBezTo>
                  <a:cubicBezTo>
                    <a:pt x="17951" y="1056222"/>
                    <a:pt x="19365" y="1054808"/>
                    <a:pt x="20072" y="1053393"/>
                  </a:cubicBezTo>
                  <a:cubicBezTo>
                    <a:pt x="62504" y="996111"/>
                    <a:pt x="122615" y="935999"/>
                    <a:pt x="123323" y="935292"/>
                  </a:cubicBezTo>
                  <a:close/>
                </a:path>
              </a:pathLst>
            </a:custGeom>
            <a:solidFill>
              <a:schemeClr val="bg1">
                <a:lumMod val="75000"/>
              </a:schemeClr>
            </a:solidFill>
            <a:ln w="7072" cap="flat">
              <a:noFill/>
              <a:prstDash val="solid"/>
              <a:miter/>
            </a:ln>
          </p:spPr>
          <p:txBody>
            <a:bodyPr rtlCol="0" anchor="ctr"/>
            <a:lstStyle/>
            <a:p>
              <a:endParaRPr lang="en-US" dirty="0"/>
            </a:p>
          </p:txBody>
        </p:sp>
        <p:sp>
          <p:nvSpPr>
            <p:cNvPr id="22" name="Freeform: Shape 21">
              <a:extLst>
                <a:ext uri="{FF2B5EF4-FFF2-40B4-BE49-F238E27FC236}">
                  <a16:creationId xmlns:a16="http://schemas.microsoft.com/office/drawing/2014/main" id="{9017B88E-39D6-4259-B8F2-3459A9A2F1DF}"/>
                </a:ext>
              </a:extLst>
            </p:cNvPr>
            <p:cNvSpPr/>
            <p:nvPr/>
          </p:nvSpPr>
          <p:spPr>
            <a:xfrm>
              <a:off x="9467038" y="4371471"/>
              <a:ext cx="566871" cy="716446"/>
            </a:xfrm>
            <a:custGeom>
              <a:avLst/>
              <a:gdLst>
                <a:gd name="connsiteX0" fmla="*/ 14144 w 868199"/>
                <a:gd name="connsiteY0" fmla="*/ 1079176 h 1097283"/>
                <a:gd name="connsiteX1" fmla="*/ 604650 w 868199"/>
                <a:gd name="connsiteY1" fmla="*/ 685270 h 1097283"/>
                <a:gd name="connsiteX2" fmla="*/ 828829 w 868199"/>
                <a:gd name="connsiteY2" fmla="*/ 12022 h 1097283"/>
                <a:gd name="connsiteX3" fmla="*/ 805493 w 868199"/>
                <a:gd name="connsiteY3" fmla="*/ 0 h 1097283"/>
                <a:gd name="connsiteX4" fmla="*/ 615258 w 868199"/>
                <a:gd name="connsiteY4" fmla="*/ 294899 h 1097283"/>
                <a:gd name="connsiteX5" fmla="*/ 108908 w 868199"/>
                <a:gd name="connsiteY5" fmla="*/ 939859 h 1097283"/>
                <a:gd name="connsiteX6" fmla="*/ 6365 w 868199"/>
                <a:gd name="connsiteY6" fmla="*/ 1056546 h 1097283"/>
                <a:gd name="connsiteX7" fmla="*/ 0 w 868199"/>
                <a:gd name="connsiteY7" fmla="*/ 1065739 h 1097283"/>
                <a:gd name="connsiteX8" fmla="*/ 14144 w 868199"/>
                <a:gd name="connsiteY8" fmla="*/ 1079176 h 1097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68199" h="1097283">
                  <a:moveTo>
                    <a:pt x="14144" y="1079176"/>
                  </a:moveTo>
                  <a:cubicBezTo>
                    <a:pt x="115272" y="1156260"/>
                    <a:pt x="379762" y="980169"/>
                    <a:pt x="604650" y="685270"/>
                  </a:cubicBezTo>
                  <a:cubicBezTo>
                    <a:pt x="829536" y="390370"/>
                    <a:pt x="929958" y="89106"/>
                    <a:pt x="828829" y="12022"/>
                  </a:cubicBezTo>
                  <a:cubicBezTo>
                    <a:pt x="821757" y="6365"/>
                    <a:pt x="813979" y="2829"/>
                    <a:pt x="805493" y="0"/>
                  </a:cubicBezTo>
                  <a:cubicBezTo>
                    <a:pt x="724165" y="118808"/>
                    <a:pt x="636473" y="250346"/>
                    <a:pt x="615258" y="294899"/>
                  </a:cubicBezTo>
                  <a:cubicBezTo>
                    <a:pt x="572826" y="383298"/>
                    <a:pt x="127295" y="917229"/>
                    <a:pt x="108908" y="939859"/>
                  </a:cubicBezTo>
                  <a:cubicBezTo>
                    <a:pt x="108200" y="941273"/>
                    <a:pt x="48089" y="1000677"/>
                    <a:pt x="6365" y="1056546"/>
                  </a:cubicBezTo>
                  <a:cubicBezTo>
                    <a:pt x="4243" y="1058667"/>
                    <a:pt x="2121" y="1062203"/>
                    <a:pt x="0" y="1065739"/>
                  </a:cubicBezTo>
                  <a:cubicBezTo>
                    <a:pt x="4243" y="1070690"/>
                    <a:pt x="8486" y="1075640"/>
                    <a:pt x="14144" y="1079176"/>
                  </a:cubicBezTo>
                  <a:close/>
                </a:path>
              </a:pathLst>
            </a:custGeom>
            <a:solidFill>
              <a:schemeClr val="bg1">
                <a:lumMod val="75000"/>
              </a:schemeClr>
            </a:solidFill>
            <a:ln w="7072" cap="flat">
              <a:noFill/>
              <a:prstDash val="solid"/>
              <a:miter/>
            </a:ln>
          </p:spPr>
          <p:txBody>
            <a:bodyPr rtlCol="0" anchor="ctr"/>
            <a:lstStyle/>
            <a:p>
              <a:endParaRPr lang="en-US" dirty="0"/>
            </a:p>
          </p:txBody>
        </p:sp>
        <p:sp>
          <p:nvSpPr>
            <p:cNvPr id="23" name="Freeform: Shape 22">
              <a:extLst>
                <a:ext uri="{FF2B5EF4-FFF2-40B4-BE49-F238E27FC236}">
                  <a16:creationId xmlns:a16="http://schemas.microsoft.com/office/drawing/2014/main" id="{A72FAA83-DEE9-4A5C-8587-8124741402BF}"/>
                </a:ext>
              </a:extLst>
            </p:cNvPr>
            <p:cNvSpPr/>
            <p:nvPr/>
          </p:nvSpPr>
          <p:spPr>
            <a:xfrm>
              <a:off x="9458264" y="3742138"/>
              <a:ext cx="1908478" cy="1041671"/>
            </a:xfrm>
            <a:custGeom>
              <a:avLst/>
              <a:gdLst>
                <a:gd name="connsiteX0" fmla="*/ 2888882 w 2922955"/>
                <a:gd name="connsiteY0" fmla="*/ 722004 h 1595386"/>
                <a:gd name="connsiteX1" fmla="*/ 2523264 w 2922955"/>
                <a:gd name="connsiteY1" fmla="*/ 280008 h 1595386"/>
                <a:gd name="connsiteX2" fmla="*/ 1335887 w 2922955"/>
                <a:gd name="connsiteY2" fmla="*/ 2082 h 1595386"/>
                <a:gd name="connsiteX3" fmla="*/ 671126 w 2922955"/>
                <a:gd name="connsiteY3" fmla="*/ 195852 h 1595386"/>
                <a:gd name="connsiteX4" fmla="*/ 98300 w 2922955"/>
                <a:gd name="connsiteY4" fmla="*/ 642091 h 1595386"/>
                <a:gd name="connsiteX5" fmla="*/ 0 w 2922955"/>
                <a:gd name="connsiteY5" fmla="*/ 734026 h 1595386"/>
                <a:gd name="connsiteX6" fmla="*/ 559389 w 2922955"/>
                <a:gd name="connsiteY6" fmla="*/ 863442 h 1595386"/>
                <a:gd name="connsiteX7" fmla="*/ 967440 w 2922955"/>
                <a:gd name="connsiteY7" fmla="*/ 732612 h 1595386"/>
                <a:gd name="connsiteX8" fmla="*/ 968147 w 2922955"/>
                <a:gd name="connsiteY8" fmla="*/ 732612 h 1595386"/>
                <a:gd name="connsiteX9" fmla="*/ 1057253 w 2922955"/>
                <a:gd name="connsiteY9" fmla="*/ 813939 h 1595386"/>
                <a:gd name="connsiteX10" fmla="*/ 1026136 w 2922955"/>
                <a:gd name="connsiteY10" fmla="*/ 1045898 h 1595386"/>
                <a:gd name="connsiteX11" fmla="*/ 1024722 w 2922955"/>
                <a:gd name="connsiteY11" fmla="*/ 1050141 h 1595386"/>
                <a:gd name="connsiteX12" fmla="*/ 1884668 w 2922955"/>
                <a:gd name="connsiteY12" fmla="*/ 1595386 h 1595386"/>
                <a:gd name="connsiteX13" fmla="*/ 2581960 w 2922955"/>
                <a:gd name="connsiteY13" fmla="*/ 1103888 h 1595386"/>
                <a:gd name="connsiteX14" fmla="*/ 2888882 w 2922955"/>
                <a:gd name="connsiteY14" fmla="*/ 722004 h 1595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922955" h="1595386">
                  <a:moveTo>
                    <a:pt x="2888882" y="722004"/>
                  </a:moveTo>
                  <a:cubicBezTo>
                    <a:pt x="2853522" y="565714"/>
                    <a:pt x="2592568" y="325976"/>
                    <a:pt x="2523264" y="280008"/>
                  </a:cubicBezTo>
                  <a:cubicBezTo>
                    <a:pt x="2195833" y="63607"/>
                    <a:pt x="1640687" y="-14184"/>
                    <a:pt x="1335887" y="2082"/>
                  </a:cubicBezTo>
                  <a:cubicBezTo>
                    <a:pt x="1108170" y="14104"/>
                    <a:pt x="805493" y="94724"/>
                    <a:pt x="671126" y="195852"/>
                  </a:cubicBezTo>
                  <a:cubicBezTo>
                    <a:pt x="536759" y="296981"/>
                    <a:pt x="250346" y="499238"/>
                    <a:pt x="98300" y="642091"/>
                  </a:cubicBezTo>
                  <a:cubicBezTo>
                    <a:pt x="68597" y="669671"/>
                    <a:pt x="35360" y="701495"/>
                    <a:pt x="0" y="734026"/>
                  </a:cubicBezTo>
                  <a:cubicBezTo>
                    <a:pt x="85570" y="744634"/>
                    <a:pt x="492206" y="799795"/>
                    <a:pt x="559389" y="863442"/>
                  </a:cubicBezTo>
                  <a:cubicBezTo>
                    <a:pt x="652031" y="777872"/>
                    <a:pt x="796299" y="688058"/>
                    <a:pt x="967440" y="732612"/>
                  </a:cubicBezTo>
                  <a:lnTo>
                    <a:pt x="968147" y="732612"/>
                  </a:lnTo>
                  <a:cubicBezTo>
                    <a:pt x="1011992" y="749584"/>
                    <a:pt x="1041695" y="777165"/>
                    <a:pt x="1057253" y="813939"/>
                  </a:cubicBezTo>
                  <a:cubicBezTo>
                    <a:pt x="1091906" y="896680"/>
                    <a:pt x="1044523" y="1004881"/>
                    <a:pt x="1026136" y="1045898"/>
                  </a:cubicBezTo>
                  <a:cubicBezTo>
                    <a:pt x="1025429" y="1047312"/>
                    <a:pt x="1024722" y="1048727"/>
                    <a:pt x="1024722" y="1050141"/>
                  </a:cubicBezTo>
                  <a:cubicBezTo>
                    <a:pt x="1510563" y="1226939"/>
                    <a:pt x="1792733" y="1476578"/>
                    <a:pt x="1884668" y="1595386"/>
                  </a:cubicBezTo>
                  <a:cubicBezTo>
                    <a:pt x="2068538" y="1384643"/>
                    <a:pt x="2355658" y="1155513"/>
                    <a:pt x="2581960" y="1103888"/>
                  </a:cubicBezTo>
                  <a:cubicBezTo>
                    <a:pt x="3009105" y="1004881"/>
                    <a:pt x="2930606" y="906581"/>
                    <a:pt x="2888882" y="722004"/>
                  </a:cubicBezTo>
                  <a:close/>
                </a:path>
              </a:pathLst>
            </a:custGeom>
            <a:solidFill>
              <a:schemeClr val="bg1">
                <a:lumMod val="95000"/>
              </a:schemeClr>
            </a:solidFill>
            <a:ln w="7072" cap="flat">
              <a:noFill/>
              <a:prstDash val="solid"/>
              <a:miter/>
            </a:ln>
          </p:spPr>
          <p:txBody>
            <a:bodyPr rtlCol="0" anchor="ctr"/>
            <a:lstStyle/>
            <a:p>
              <a:endParaRPr lang="en-US" dirty="0"/>
            </a:p>
          </p:txBody>
        </p:sp>
        <p:sp>
          <p:nvSpPr>
            <p:cNvPr id="24" name="Freeform: Shape 23">
              <a:extLst>
                <a:ext uri="{FF2B5EF4-FFF2-40B4-BE49-F238E27FC236}">
                  <a16:creationId xmlns:a16="http://schemas.microsoft.com/office/drawing/2014/main" id="{03159ECD-D3F1-46F1-99DD-286640098E76}"/>
                </a:ext>
              </a:extLst>
            </p:cNvPr>
            <p:cNvSpPr/>
            <p:nvPr/>
          </p:nvSpPr>
          <p:spPr>
            <a:xfrm>
              <a:off x="9291574" y="5451032"/>
              <a:ext cx="4617" cy="1846"/>
            </a:xfrm>
            <a:custGeom>
              <a:avLst/>
              <a:gdLst>
                <a:gd name="connsiteX0" fmla="*/ 0 w 7071"/>
                <a:gd name="connsiteY0" fmla="*/ 1414 h 2828"/>
                <a:gd name="connsiteX1" fmla="*/ 7072 w 7071"/>
                <a:gd name="connsiteY1" fmla="*/ 2829 h 2828"/>
                <a:gd name="connsiteX2" fmla="*/ 707 w 7071"/>
                <a:gd name="connsiteY2" fmla="*/ 0 h 2828"/>
                <a:gd name="connsiteX3" fmla="*/ 0 w 7071"/>
                <a:gd name="connsiteY3" fmla="*/ 1414 h 2828"/>
              </a:gdLst>
              <a:ahLst/>
              <a:cxnLst>
                <a:cxn ang="0">
                  <a:pos x="connsiteX0" y="connsiteY0"/>
                </a:cxn>
                <a:cxn ang="0">
                  <a:pos x="connsiteX1" y="connsiteY1"/>
                </a:cxn>
                <a:cxn ang="0">
                  <a:pos x="connsiteX2" y="connsiteY2"/>
                </a:cxn>
                <a:cxn ang="0">
                  <a:pos x="connsiteX3" y="connsiteY3"/>
                </a:cxn>
              </a:cxnLst>
              <a:rect l="l" t="t" r="r" b="b"/>
              <a:pathLst>
                <a:path w="7071" h="2828">
                  <a:moveTo>
                    <a:pt x="0" y="1414"/>
                  </a:moveTo>
                  <a:lnTo>
                    <a:pt x="7072" y="2829"/>
                  </a:lnTo>
                  <a:cubicBezTo>
                    <a:pt x="4950" y="2121"/>
                    <a:pt x="2829" y="707"/>
                    <a:pt x="707" y="0"/>
                  </a:cubicBezTo>
                  <a:cubicBezTo>
                    <a:pt x="0" y="707"/>
                    <a:pt x="0" y="1414"/>
                    <a:pt x="0" y="1414"/>
                  </a:cubicBezTo>
                  <a:close/>
                </a:path>
              </a:pathLst>
            </a:custGeom>
            <a:solidFill>
              <a:srgbClr val="ED1C24"/>
            </a:solidFill>
            <a:ln w="7072" cap="flat">
              <a:noFill/>
              <a:prstDash val="solid"/>
              <a:miter/>
            </a:ln>
          </p:spPr>
          <p:txBody>
            <a:bodyPr rtlCol="0" anchor="ctr"/>
            <a:lstStyle/>
            <a:p>
              <a:endParaRPr lang="en-US" dirty="0"/>
            </a:p>
          </p:txBody>
        </p:sp>
        <p:sp>
          <p:nvSpPr>
            <p:cNvPr id="25" name="Freeform: Shape 24">
              <a:extLst>
                <a:ext uri="{FF2B5EF4-FFF2-40B4-BE49-F238E27FC236}">
                  <a16:creationId xmlns:a16="http://schemas.microsoft.com/office/drawing/2014/main" id="{82593906-39EB-44C2-8F76-90A62EEA4502}"/>
                </a:ext>
              </a:extLst>
            </p:cNvPr>
            <p:cNvSpPr/>
            <p:nvPr/>
          </p:nvSpPr>
          <p:spPr>
            <a:xfrm>
              <a:off x="9435995" y="4483345"/>
              <a:ext cx="533731" cy="580716"/>
            </a:xfrm>
            <a:custGeom>
              <a:avLst/>
              <a:gdLst>
                <a:gd name="connsiteX0" fmla="*/ 676189 w 817443"/>
                <a:gd name="connsiteY0" fmla="*/ 114374 h 889403"/>
                <a:gd name="connsiteX1" fmla="*/ 549977 w 817443"/>
                <a:gd name="connsiteY1" fmla="*/ 559076 h 889403"/>
                <a:gd name="connsiteX2" fmla="*/ 141255 w 817443"/>
                <a:gd name="connsiteY2" fmla="*/ 775029 h 889403"/>
                <a:gd name="connsiteX3" fmla="*/ 267467 w 817443"/>
                <a:gd name="connsiteY3" fmla="*/ 330328 h 889403"/>
                <a:gd name="connsiteX4" fmla="*/ 676189 w 817443"/>
                <a:gd name="connsiteY4" fmla="*/ 114374 h 8894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7443" h="889403">
                  <a:moveTo>
                    <a:pt x="676189" y="114374"/>
                  </a:moveTo>
                  <a:cubicBezTo>
                    <a:pt x="754202" y="177542"/>
                    <a:pt x="697694" y="376641"/>
                    <a:pt x="549977" y="559076"/>
                  </a:cubicBezTo>
                  <a:cubicBezTo>
                    <a:pt x="402259" y="741511"/>
                    <a:pt x="219268" y="838196"/>
                    <a:pt x="141255" y="775029"/>
                  </a:cubicBezTo>
                  <a:cubicBezTo>
                    <a:pt x="63242" y="711862"/>
                    <a:pt x="119749" y="512762"/>
                    <a:pt x="267467" y="330328"/>
                  </a:cubicBezTo>
                  <a:cubicBezTo>
                    <a:pt x="415185" y="147893"/>
                    <a:pt x="598176" y="51207"/>
                    <a:pt x="676189" y="114374"/>
                  </a:cubicBezTo>
                  <a:close/>
                </a:path>
              </a:pathLst>
            </a:custGeom>
            <a:solidFill>
              <a:schemeClr val="accent4"/>
            </a:solidFill>
            <a:ln w="7072" cap="flat">
              <a:noFill/>
              <a:prstDash val="solid"/>
              <a:miter/>
            </a:ln>
          </p:spPr>
          <p:txBody>
            <a:bodyPr rtlCol="0" anchor="ctr"/>
            <a:lstStyle/>
            <a:p>
              <a:endParaRPr lang="en-US" dirty="0"/>
            </a:p>
          </p:txBody>
        </p:sp>
      </p:grpSp>
      <p:sp>
        <p:nvSpPr>
          <p:cNvPr id="26" name="Freeform: Shape 25">
            <a:extLst>
              <a:ext uri="{FF2B5EF4-FFF2-40B4-BE49-F238E27FC236}">
                <a16:creationId xmlns:a16="http://schemas.microsoft.com/office/drawing/2014/main" id="{5DFF4381-2DD8-4430-92C3-4F9FC74FFDED}"/>
              </a:ext>
            </a:extLst>
          </p:cNvPr>
          <p:cNvSpPr/>
          <p:nvPr/>
        </p:nvSpPr>
        <p:spPr>
          <a:xfrm>
            <a:off x="489496" y="2027366"/>
            <a:ext cx="8250226" cy="4805599"/>
          </a:xfrm>
          <a:custGeom>
            <a:avLst/>
            <a:gdLst>
              <a:gd name="connsiteX0" fmla="*/ 3730026 w 8250226"/>
              <a:gd name="connsiteY0" fmla="*/ 1908809 h 4805599"/>
              <a:gd name="connsiteX1" fmla="*/ 4016728 w 8250226"/>
              <a:gd name="connsiteY1" fmla="*/ 2000249 h 4805599"/>
              <a:gd name="connsiteX2" fmla="*/ 4061495 w 8250226"/>
              <a:gd name="connsiteY2" fmla="*/ 2121217 h 4805599"/>
              <a:gd name="connsiteX3" fmla="*/ 3408080 w 8250226"/>
              <a:gd name="connsiteY3" fmla="*/ 2526029 h 4805599"/>
              <a:gd name="connsiteX4" fmla="*/ 3236569 w 8250226"/>
              <a:gd name="connsiteY4" fmla="*/ 2566330 h 4805599"/>
              <a:gd name="connsiteX5" fmla="*/ 3234726 w 8250226"/>
              <a:gd name="connsiteY5" fmla="*/ 2567940 h 4805599"/>
              <a:gd name="connsiteX6" fmla="*/ 2116491 w 8250226"/>
              <a:gd name="connsiteY6" fmla="*/ 2750820 h 4805599"/>
              <a:gd name="connsiteX7" fmla="*/ 1531656 w 8250226"/>
              <a:gd name="connsiteY7" fmla="*/ 2836545 h 4805599"/>
              <a:gd name="connsiteX8" fmla="*/ 1529794 w 8250226"/>
              <a:gd name="connsiteY8" fmla="*/ 2835750 h 4805599"/>
              <a:gd name="connsiteX9" fmla="*/ 1284527 w 8250226"/>
              <a:gd name="connsiteY9" fmla="*/ 2878291 h 4805599"/>
              <a:gd name="connsiteX10" fmla="*/ 734413 w 8250226"/>
              <a:gd name="connsiteY10" fmla="*/ 3030855 h 4805599"/>
              <a:gd name="connsiteX11" fmla="*/ 76235 w 8250226"/>
              <a:gd name="connsiteY11" fmla="*/ 3585210 h 4805599"/>
              <a:gd name="connsiteX12" fmla="*/ 140053 w 8250226"/>
              <a:gd name="connsiteY12" fmla="*/ 4001452 h 4805599"/>
              <a:gd name="connsiteX13" fmla="*/ 2361283 w 8250226"/>
              <a:gd name="connsiteY13" fmla="*/ 4215765 h 4805599"/>
              <a:gd name="connsiteX14" fmla="*/ 2361890 w 8250226"/>
              <a:gd name="connsiteY14" fmla="*/ 4218110 h 4805599"/>
              <a:gd name="connsiteX15" fmla="*/ 2418393 w 8250226"/>
              <a:gd name="connsiteY15" fmla="*/ 4202468 h 4805599"/>
              <a:gd name="connsiteX16" fmla="*/ 3300486 w 8250226"/>
              <a:gd name="connsiteY16" fmla="*/ 3994313 h 4805599"/>
              <a:gd name="connsiteX17" fmla="*/ 4213357 w 8250226"/>
              <a:gd name="connsiteY17" fmla="*/ 3998468 h 4805599"/>
              <a:gd name="connsiteX18" fmla="*/ 4462699 w 8250226"/>
              <a:gd name="connsiteY18" fmla="*/ 4440358 h 4805599"/>
              <a:gd name="connsiteX19" fmla="*/ 4648321 w 8250226"/>
              <a:gd name="connsiteY19" fmla="*/ 4742339 h 4805599"/>
              <a:gd name="connsiteX20" fmla="*/ 5382034 w 8250226"/>
              <a:gd name="connsiteY20" fmla="*/ 4196557 h 4805599"/>
              <a:gd name="connsiteX21" fmla="*/ 5554727 w 8250226"/>
              <a:gd name="connsiteY21" fmla="*/ 4014167 h 4805599"/>
              <a:gd name="connsiteX22" fmla="*/ 5681246 w 8250226"/>
              <a:gd name="connsiteY22" fmla="*/ 3884879 h 4805599"/>
              <a:gd name="connsiteX23" fmla="*/ 6613510 w 8250226"/>
              <a:gd name="connsiteY23" fmla="*/ 3285533 h 4805599"/>
              <a:gd name="connsiteX24" fmla="*/ 6625977 w 8250226"/>
              <a:gd name="connsiteY24" fmla="*/ 3285533 h 4805599"/>
              <a:gd name="connsiteX25" fmla="*/ 6964437 w 8250226"/>
              <a:gd name="connsiteY25" fmla="*/ 3490548 h 4805599"/>
              <a:gd name="connsiteX26" fmla="*/ 7081720 w 8250226"/>
              <a:gd name="connsiteY26" fmla="*/ 3872873 h 4805599"/>
              <a:gd name="connsiteX27" fmla="*/ 7221629 w 8250226"/>
              <a:gd name="connsiteY27" fmla="*/ 4185013 h 4805599"/>
              <a:gd name="connsiteX28" fmla="*/ 8199143 w 8250226"/>
              <a:gd name="connsiteY28" fmla="*/ 3682172 h 4805599"/>
              <a:gd name="connsiteX29" fmla="*/ 8241625 w 8250226"/>
              <a:gd name="connsiteY29" fmla="*/ 3682634 h 4805599"/>
              <a:gd name="connsiteX30" fmla="*/ 8241163 w 8250226"/>
              <a:gd name="connsiteY30" fmla="*/ 3725115 h 4805599"/>
              <a:gd name="connsiteX31" fmla="*/ 7887927 w 8250226"/>
              <a:gd name="connsiteY31" fmla="*/ 4010473 h 4805599"/>
              <a:gd name="connsiteX32" fmla="*/ 7211471 w 8250226"/>
              <a:gd name="connsiteY32" fmla="*/ 4244578 h 4805599"/>
              <a:gd name="connsiteX33" fmla="*/ 7023079 w 8250226"/>
              <a:gd name="connsiteY33" fmla="*/ 3885340 h 4805599"/>
              <a:gd name="connsiteX34" fmla="*/ 6625054 w 8250226"/>
              <a:gd name="connsiteY34" fmla="*/ 3346022 h 4805599"/>
              <a:gd name="connsiteX35" fmla="*/ 6613972 w 8250226"/>
              <a:gd name="connsiteY35" fmla="*/ 3346022 h 4805599"/>
              <a:gd name="connsiteX36" fmla="*/ 5725111 w 8250226"/>
              <a:gd name="connsiteY36" fmla="*/ 3926436 h 4805599"/>
              <a:gd name="connsiteX37" fmla="*/ 5596746 w 8250226"/>
              <a:gd name="connsiteY37" fmla="*/ 4058033 h 4805599"/>
              <a:gd name="connsiteX38" fmla="*/ 5426824 w 8250226"/>
              <a:gd name="connsiteY38" fmla="*/ 4237190 h 4805599"/>
              <a:gd name="connsiteX39" fmla="*/ 5037572 w 8250226"/>
              <a:gd name="connsiteY39" fmla="*/ 4627827 h 4805599"/>
              <a:gd name="connsiteX40" fmla="*/ 4680181 w 8250226"/>
              <a:gd name="connsiteY40" fmla="*/ 4805599 h 4805599"/>
              <a:gd name="connsiteX41" fmla="*/ 4637239 w 8250226"/>
              <a:gd name="connsiteY41" fmla="*/ 4801443 h 4805599"/>
              <a:gd name="connsiteX42" fmla="*/ 4405443 w 8250226"/>
              <a:gd name="connsiteY42" fmla="*/ 4457905 h 4805599"/>
              <a:gd name="connsiteX43" fmla="*/ 4179650 w 8250226"/>
              <a:gd name="connsiteY43" fmla="*/ 4048336 h 4805599"/>
              <a:gd name="connsiteX44" fmla="*/ 3311567 w 8250226"/>
              <a:gd name="connsiteY44" fmla="*/ 4053416 h 4805599"/>
              <a:gd name="connsiteX45" fmla="*/ 2360834 w 8250226"/>
              <a:gd name="connsiteY45" fmla="*/ 4280594 h 4805599"/>
              <a:gd name="connsiteX46" fmla="*/ 2342497 w 8250226"/>
              <a:gd name="connsiteY46" fmla="*/ 4278366 h 4805599"/>
              <a:gd name="connsiteX47" fmla="*/ 2126238 w 8250226"/>
              <a:gd name="connsiteY47" fmla="*/ 4326464 h 4805599"/>
              <a:gd name="connsiteX48" fmla="*/ 1317343 w 8250226"/>
              <a:gd name="connsiteY48" fmla="*/ 4399597 h 4805599"/>
              <a:gd name="connsiteX49" fmla="*/ 1009685 w 8250226"/>
              <a:gd name="connsiteY49" fmla="*/ 4388167 h 4805599"/>
              <a:gd name="connsiteX50" fmla="*/ 90523 w 8250226"/>
              <a:gd name="connsiteY50" fmla="*/ 4028122 h 4805599"/>
              <a:gd name="connsiteX51" fmla="*/ 22895 w 8250226"/>
              <a:gd name="connsiteY51" fmla="*/ 3567112 h 4805599"/>
              <a:gd name="connsiteX52" fmla="*/ 710600 w 8250226"/>
              <a:gd name="connsiteY52" fmla="*/ 2979420 h 4805599"/>
              <a:gd name="connsiteX53" fmla="*/ 1432595 w 8250226"/>
              <a:gd name="connsiteY53" fmla="*/ 2793682 h 4805599"/>
              <a:gd name="connsiteX54" fmla="*/ 1434475 w 8250226"/>
              <a:gd name="connsiteY54" fmla="*/ 2794485 h 4805599"/>
              <a:gd name="connsiteX55" fmla="*/ 1593851 w 8250226"/>
              <a:gd name="connsiteY55" fmla="*/ 2768679 h 4805599"/>
              <a:gd name="connsiteX56" fmla="*/ 2108870 w 8250226"/>
              <a:gd name="connsiteY56" fmla="*/ 2693670 h 4805599"/>
              <a:gd name="connsiteX57" fmla="*/ 3189188 w 8250226"/>
              <a:gd name="connsiteY57" fmla="*/ 2519012 h 4805599"/>
              <a:gd name="connsiteX58" fmla="*/ 3322477 w 8250226"/>
              <a:gd name="connsiteY58" fmla="*/ 2489488 h 4805599"/>
              <a:gd name="connsiteX59" fmla="*/ 3324261 w 8250226"/>
              <a:gd name="connsiteY59" fmla="*/ 2487929 h 4805599"/>
              <a:gd name="connsiteX60" fmla="*/ 3394745 w 8250226"/>
              <a:gd name="connsiteY60" fmla="*/ 2470784 h 4805599"/>
              <a:gd name="connsiteX61" fmla="*/ 4005298 w 8250226"/>
              <a:gd name="connsiteY61" fmla="*/ 2115502 h 4805599"/>
              <a:gd name="connsiteX62" fmla="*/ 3977676 w 8250226"/>
              <a:gd name="connsiteY62" fmla="*/ 2041207 h 4805599"/>
              <a:gd name="connsiteX63" fmla="*/ 3706213 w 8250226"/>
              <a:gd name="connsiteY63" fmla="*/ 1962149 h 4805599"/>
              <a:gd name="connsiteX64" fmla="*/ 3730026 w 8250226"/>
              <a:gd name="connsiteY64" fmla="*/ 1908809 h 4805599"/>
              <a:gd name="connsiteX65" fmla="*/ 507718 w 8250226"/>
              <a:gd name="connsiteY65" fmla="*/ 1727834 h 4805599"/>
              <a:gd name="connsiteX66" fmla="*/ 524863 w 8250226"/>
              <a:gd name="connsiteY66" fmla="*/ 1781174 h 4805599"/>
              <a:gd name="connsiteX67" fmla="*/ 238161 w 8250226"/>
              <a:gd name="connsiteY67" fmla="*/ 1952624 h 4805599"/>
              <a:gd name="connsiteX68" fmla="*/ 245781 w 8250226"/>
              <a:gd name="connsiteY68" fmla="*/ 2060257 h 4805599"/>
              <a:gd name="connsiteX69" fmla="*/ 718221 w 8250226"/>
              <a:gd name="connsiteY69" fmla="*/ 2178367 h 4805599"/>
              <a:gd name="connsiteX70" fmla="*/ 757273 w 8250226"/>
              <a:gd name="connsiteY70" fmla="*/ 2235517 h 4805599"/>
              <a:gd name="connsiteX71" fmla="*/ 195298 w 8250226"/>
              <a:gd name="connsiteY71" fmla="*/ 2087879 h 4805599"/>
              <a:gd name="connsiteX72" fmla="*/ 186726 w 8250226"/>
              <a:gd name="connsiteY72" fmla="*/ 1925954 h 4805599"/>
              <a:gd name="connsiteX73" fmla="*/ 507718 w 8250226"/>
              <a:gd name="connsiteY73" fmla="*/ 1727834 h 4805599"/>
              <a:gd name="connsiteX74" fmla="*/ 3826228 w 8250226"/>
              <a:gd name="connsiteY74" fmla="*/ 871537 h 4805599"/>
              <a:gd name="connsiteX75" fmla="*/ 4059591 w 8250226"/>
              <a:gd name="connsiteY75" fmla="*/ 965835 h 4805599"/>
              <a:gd name="connsiteX76" fmla="*/ 4122455 w 8250226"/>
              <a:gd name="connsiteY76" fmla="*/ 1088707 h 4805599"/>
              <a:gd name="connsiteX77" fmla="*/ 3925751 w 8250226"/>
              <a:gd name="connsiteY77" fmla="*/ 1265722 h 4805599"/>
              <a:gd name="connsiteX78" fmla="*/ 3866259 w 8250226"/>
              <a:gd name="connsiteY78" fmla="*/ 1285549 h 4805599"/>
              <a:gd name="connsiteX79" fmla="*/ 3866234 w 8250226"/>
              <a:gd name="connsiteY79" fmla="*/ 1286828 h 4805599"/>
              <a:gd name="connsiteX80" fmla="*/ 2339376 w 8250226"/>
              <a:gd name="connsiteY80" fmla="*/ 1507808 h 4805599"/>
              <a:gd name="connsiteX81" fmla="*/ 525816 w 8250226"/>
              <a:gd name="connsiteY81" fmla="*/ 1782128 h 4805599"/>
              <a:gd name="connsiteX82" fmla="*/ 508671 w 8250226"/>
              <a:gd name="connsiteY82" fmla="*/ 1728787 h 4805599"/>
              <a:gd name="connsiteX83" fmla="*/ 958251 w 8250226"/>
              <a:gd name="connsiteY83" fmla="*/ 1622108 h 4805599"/>
              <a:gd name="connsiteX84" fmla="*/ 2333661 w 8250226"/>
              <a:gd name="connsiteY84" fmla="*/ 1450658 h 4805599"/>
              <a:gd name="connsiteX85" fmla="*/ 3557624 w 8250226"/>
              <a:gd name="connsiteY85" fmla="*/ 1299210 h 4805599"/>
              <a:gd name="connsiteX86" fmla="*/ 3805423 w 8250226"/>
              <a:gd name="connsiteY86" fmla="*/ 1244694 h 4805599"/>
              <a:gd name="connsiteX87" fmla="*/ 3866233 w 8250226"/>
              <a:gd name="connsiteY87" fmla="*/ 1226820 h 4805599"/>
              <a:gd name="connsiteX88" fmla="*/ 4066258 w 8250226"/>
              <a:gd name="connsiteY88" fmla="*/ 1092517 h 4805599"/>
              <a:gd name="connsiteX89" fmla="*/ 4022443 w 8250226"/>
              <a:gd name="connsiteY89" fmla="*/ 1009650 h 4805599"/>
              <a:gd name="connsiteX90" fmla="*/ 3838610 w 8250226"/>
              <a:gd name="connsiteY90" fmla="*/ 932497 h 4805599"/>
              <a:gd name="connsiteX91" fmla="*/ 3826228 w 8250226"/>
              <a:gd name="connsiteY91" fmla="*/ 871537 h 4805599"/>
              <a:gd name="connsiteX92" fmla="*/ 4089118 w 8250226"/>
              <a:gd name="connsiteY92" fmla="*/ 0 h 4805599"/>
              <a:gd name="connsiteX93" fmla="*/ 4100548 w 8250226"/>
              <a:gd name="connsiteY93" fmla="*/ 56198 h 4805599"/>
              <a:gd name="connsiteX94" fmla="*/ 3471898 w 8250226"/>
              <a:gd name="connsiteY94" fmla="*/ 141923 h 4805599"/>
              <a:gd name="connsiteX95" fmla="*/ 3471137 w 8250226"/>
              <a:gd name="connsiteY95" fmla="*/ 141050 h 4805599"/>
              <a:gd name="connsiteX96" fmla="*/ 3213652 w 8250226"/>
              <a:gd name="connsiteY96" fmla="*/ 168235 h 4805599"/>
              <a:gd name="connsiteX97" fmla="*/ 2934688 w 8250226"/>
              <a:gd name="connsiteY97" fmla="*/ 196215 h 4805599"/>
              <a:gd name="connsiteX98" fmla="*/ 692831 w 8250226"/>
              <a:gd name="connsiteY98" fmla="*/ 509584 h 4805599"/>
              <a:gd name="connsiteX99" fmla="*/ 584437 w 8250226"/>
              <a:gd name="connsiteY99" fmla="*/ 539922 h 4805599"/>
              <a:gd name="connsiteX100" fmla="*/ 583918 w 8250226"/>
              <a:gd name="connsiteY100" fmla="*/ 541019 h 4805599"/>
              <a:gd name="connsiteX101" fmla="*/ 196251 w 8250226"/>
              <a:gd name="connsiteY101" fmla="*/ 744854 h 4805599"/>
              <a:gd name="connsiteX102" fmla="*/ 179106 w 8250226"/>
              <a:gd name="connsiteY102" fmla="*/ 837247 h 4805599"/>
              <a:gd name="connsiteX103" fmla="*/ 456283 w 8250226"/>
              <a:gd name="connsiteY103" fmla="*/ 978217 h 4805599"/>
              <a:gd name="connsiteX104" fmla="*/ 448663 w 8250226"/>
              <a:gd name="connsiteY104" fmla="*/ 1034414 h 4805599"/>
              <a:gd name="connsiteX105" fmla="*/ 123861 w 8250226"/>
              <a:gd name="connsiteY105" fmla="*/ 853439 h 4805599"/>
              <a:gd name="connsiteX106" fmla="*/ 149578 w 8250226"/>
              <a:gd name="connsiteY106" fmla="*/ 713422 h 4805599"/>
              <a:gd name="connsiteX107" fmla="*/ 526045 w 8250226"/>
              <a:gd name="connsiteY107" fmla="*/ 499593 h 4805599"/>
              <a:gd name="connsiteX108" fmla="*/ 615779 w 8250226"/>
              <a:gd name="connsiteY108" fmla="*/ 472597 h 4805599"/>
              <a:gd name="connsiteX109" fmla="*/ 616303 w 8250226"/>
              <a:gd name="connsiteY109" fmla="*/ 471487 h 4805599"/>
              <a:gd name="connsiteX110" fmla="*/ 1209711 w 8250226"/>
              <a:gd name="connsiteY110" fmla="*/ 345757 h 4805599"/>
              <a:gd name="connsiteX111" fmla="*/ 2930878 w 8250226"/>
              <a:gd name="connsiteY111" fmla="*/ 139065 h 4805599"/>
              <a:gd name="connsiteX112" fmla="*/ 3426178 w 8250226"/>
              <a:gd name="connsiteY112" fmla="*/ 88582 h 4805599"/>
              <a:gd name="connsiteX113" fmla="*/ 3426937 w 8250226"/>
              <a:gd name="connsiteY113" fmla="*/ 89452 h 4805599"/>
              <a:gd name="connsiteX114" fmla="*/ 3626739 w 8250226"/>
              <a:gd name="connsiteY114" fmla="*/ 67509 h 4805599"/>
              <a:gd name="connsiteX115" fmla="*/ 4089118 w 8250226"/>
              <a:gd name="connsiteY115" fmla="*/ 0 h 48055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Lst>
            <a:rect l="l" t="t" r="r" b="b"/>
            <a:pathLst>
              <a:path w="8250226" h="4805599">
                <a:moveTo>
                  <a:pt x="3730026" y="1908809"/>
                </a:moveTo>
                <a:cubicBezTo>
                  <a:pt x="3864328" y="1921192"/>
                  <a:pt x="3964341" y="1949767"/>
                  <a:pt x="4016728" y="2000249"/>
                </a:cubicBezTo>
                <a:cubicBezTo>
                  <a:pt x="4051018" y="2032634"/>
                  <a:pt x="4065305" y="2073592"/>
                  <a:pt x="4061495" y="2121217"/>
                </a:cubicBezTo>
                <a:cubicBezTo>
                  <a:pt x="4045303" y="2287904"/>
                  <a:pt x="3838611" y="2416492"/>
                  <a:pt x="3408080" y="2526029"/>
                </a:cubicBezTo>
                <a:lnTo>
                  <a:pt x="3236569" y="2566330"/>
                </a:lnTo>
                <a:lnTo>
                  <a:pt x="3234726" y="2567940"/>
                </a:lnTo>
                <a:cubicBezTo>
                  <a:pt x="2901351" y="2640330"/>
                  <a:pt x="2503205" y="2696527"/>
                  <a:pt x="2116491" y="2750820"/>
                </a:cubicBezTo>
                <a:cubicBezTo>
                  <a:pt x="1913608" y="2779395"/>
                  <a:pt x="1715488" y="2807017"/>
                  <a:pt x="1531656" y="2836545"/>
                </a:cubicBezTo>
                <a:lnTo>
                  <a:pt x="1529794" y="2835750"/>
                </a:lnTo>
                <a:lnTo>
                  <a:pt x="1284527" y="2878291"/>
                </a:lnTo>
                <a:cubicBezTo>
                  <a:pt x="1050524" y="2922448"/>
                  <a:pt x="856571" y="2971562"/>
                  <a:pt x="734413" y="3030855"/>
                </a:cubicBezTo>
                <a:cubicBezTo>
                  <a:pt x="347698" y="3218497"/>
                  <a:pt x="138148" y="3394710"/>
                  <a:pt x="76235" y="3585210"/>
                </a:cubicBezTo>
                <a:cubicBezTo>
                  <a:pt x="36230" y="3709035"/>
                  <a:pt x="57185" y="3845242"/>
                  <a:pt x="140053" y="4001452"/>
                </a:cubicBezTo>
                <a:cubicBezTo>
                  <a:pt x="341030" y="4378642"/>
                  <a:pt x="1529751" y="4433887"/>
                  <a:pt x="2361283" y="4215765"/>
                </a:cubicBezTo>
                <a:lnTo>
                  <a:pt x="2361890" y="4218110"/>
                </a:lnTo>
                <a:lnTo>
                  <a:pt x="2418393" y="4202468"/>
                </a:lnTo>
                <a:cubicBezTo>
                  <a:pt x="2613084" y="4148903"/>
                  <a:pt x="2959083" y="4056936"/>
                  <a:pt x="3300486" y="3994313"/>
                </a:cubicBezTo>
                <a:cubicBezTo>
                  <a:pt x="3782548" y="3906581"/>
                  <a:pt x="4080835" y="3907966"/>
                  <a:pt x="4213357" y="3998468"/>
                </a:cubicBezTo>
                <a:cubicBezTo>
                  <a:pt x="4358345" y="4098205"/>
                  <a:pt x="4413754" y="4279671"/>
                  <a:pt x="4462699" y="4440358"/>
                </a:cubicBezTo>
                <a:cubicBezTo>
                  <a:pt x="4508874" y="4591810"/>
                  <a:pt x="4548584" y="4722484"/>
                  <a:pt x="4648321" y="4742339"/>
                </a:cubicBezTo>
                <a:cubicBezTo>
                  <a:pt x="4846409" y="4781588"/>
                  <a:pt x="5168708" y="4429276"/>
                  <a:pt x="5382034" y="4196557"/>
                </a:cubicBezTo>
                <a:cubicBezTo>
                  <a:pt x="5448988" y="4123139"/>
                  <a:pt x="5506706" y="4060342"/>
                  <a:pt x="5554727" y="4014167"/>
                </a:cubicBezTo>
                <a:cubicBezTo>
                  <a:pt x="5591206" y="3979536"/>
                  <a:pt x="5632763" y="3935671"/>
                  <a:pt x="5681246" y="3884879"/>
                </a:cubicBezTo>
                <a:cubicBezTo>
                  <a:pt x="5908425" y="3645694"/>
                  <a:pt x="6251040" y="3285533"/>
                  <a:pt x="6613510" y="3285533"/>
                </a:cubicBezTo>
                <a:cubicBezTo>
                  <a:pt x="6617666" y="3285533"/>
                  <a:pt x="6621821" y="3285533"/>
                  <a:pt x="6625977" y="3285533"/>
                </a:cubicBezTo>
                <a:cubicBezTo>
                  <a:pt x="6778353" y="3289227"/>
                  <a:pt x="6888711" y="3356180"/>
                  <a:pt x="6964437" y="3490548"/>
                </a:cubicBezTo>
                <a:cubicBezTo>
                  <a:pt x="7027696" y="3603214"/>
                  <a:pt x="7056324" y="3746355"/>
                  <a:pt x="7081720" y="3872873"/>
                </a:cubicBezTo>
                <a:cubicBezTo>
                  <a:pt x="7113580" y="4032637"/>
                  <a:pt x="7141285" y="4171161"/>
                  <a:pt x="7221629" y="4185013"/>
                </a:cubicBezTo>
                <a:cubicBezTo>
                  <a:pt x="7609033" y="4251966"/>
                  <a:pt x="8193141" y="3687714"/>
                  <a:pt x="8199143" y="3682172"/>
                </a:cubicBezTo>
                <a:cubicBezTo>
                  <a:pt x="8211149" y="3670629"/>
                  <a:pt x="8230081" y="3670629"/>
                  <a:pt x="8241625" y="3682634"/>
                </a:cubicBezTo>
                <a:cubicBezTo>
                  <a:pt x="8253169" y="3694639"/>
                  <a:pt x="8253169" y="3713571"/>
                  <a:pt x="8241163" y="3725115"/>
                </a:cubicBezTo>
                <a:cubicBezTo>
                  <a:pt x="8239777" y="3726500"/>
                  <a:pt x="8087863" y="3873797"/>
                  <a:pt x="7887927" y="4010473"/>
                </a:cubicBezTo>
                <a:cubicBezTo>
                  <a:pt x="7615959" y="4196095"/>
                  <a:pt x="7388319" y="4275054"/>
                  <a:pt x="7211471" y="4244578"/>
                </a:cubicBezTo>
                <a:cubicBezTo>
                  <a:pt x="7090493" y="4223800"/>
                  <a:pt x="7059095" y="4066806"/>
                  <a:pt x="7023079" y="3885340"/>
                </a:cubicBezTo>
                <a:cubicBezTo>
                  <a:pt x="6973210" y="3635998"/>
                  <a:pt x="6916877" y="3352948"/>
                  <a:pt x="6625054" y="3346022"/>
                </a:cubicBezTo>
                <a:cubicBezTo>
                  <a:pt x="6621360" y="3346022"/>
                  <a:pt x="6617666" y="3346022"/>
                  <a:pt x="6613972" y="3346022"/>
                </a:cubicBezTo>
                <a:cubicBezTo>
                  <a:pt x="6277359" y="3346022"/>
                  <a:pt x="5945826" y="3695101"/>
                  <a:pt x="5725111" y="3926436"/>
                </a:cubicBezTo>
                <a:cubicBezTo>
                  <a:pt x="5676167" y="3977690"/>
                  <a:pt x="5634147" y="4022017"/>
                  <a:pt x="5596746" y="4058033"/>
                </a:cubicBezTo>
                <a:cubicBezTo>
                  <a:pt x="5550110" y="4102361"/>
                  <a:pt x="5493316" y="4165158"/>
                  <a:pt x="5426824" y="4237190"/>
                </a:cubicBezTo>
                <a:cubicBezTo>
                  <a:pt x="5314158" y="4360476"/>
                  <a:pt x="5173787" y="4513776"/>
                  <a:pt x="5037572" y="4627827"/>
                </a:cubicBezTo>
                <a:cubicBezTo>
                  <a:pt x="4894431" y="4746957"/>
                  <a:pt x="4777148" y="4805599"/>
                  <a:pt x="4680181" y="4805599"/>
                </a:cubicBezTo>
                <a:cubicBezTo>
                  <a:pt x="4665405" y="4805599"/>
                  <a:pt x="4651091" y="4804213"/>
                  <a:pt x="4637239" y="4801443"/>
                </a:cubicBezTo>
                <a:cubicBezTo>
                  <a:pt x="4501948" y="4774662"/>
                  <a:pt x="4455312" y="4620901"/>
                  <a:pt x="4405443" y="4457905"/>
                </a:cubicBezTo>
                <a:cubicBezTo>
                  <a:pt x="4359269" y="4306914"/>
                  <a:pt x="4307553" y="4136068"/>
                  <a:pt x="4179650" y="4048336"/>
                </a:cubicBezTo>
                <a:cubicBezTo>
                  <a:pt x="4099305" y="3992927"/>
                  <a:pt x="3883209" y="3949061"/>
                  <a:pt x="3311567" y="4053416"/>
                </a:cubicBezTo>
                <a:cubicBezTo>
                  <a:pt x="2924163" y="4124062"/>
                  <a:pt x="2529370" y="4233958"/>
                  <a:pt x="2360834" y="4280594"/>
                </a:cubicBezTo>
                <a:lnTo>
                  <a:pt x="2342497" y="4278366"/>
                </a:lnTo>
                <a:lnTo>
                  <a:pt x="2126238" y="4326464"/>
                </a:lnTo>
                <a:cubicBezTo>
                  <a:pt x="1868126" y="4374416"/>
                  <a:pt x="1587377" y="4399597"/>
                  <a:pt x="1317343" y="4399597"/>
                </a:cubicBezTo>
                <a:cubicBezTo>
                  <a:pt x="1212568" y="4399597"/>
                  <a:pt x="1109698" y="4395787"/>
                  <a:pt x="1009685" y="4388167"/>
                </a:cubicBezTo>
                <a:cubicBezTo>
                  <a:pt x="725840" y="4365307"/>
                  <a:pt x="229588" y="4289107"/>
                  <a:pt x="90523" y="4028122"/>
                </a:cubicBezTo>
                <a:cubicBezTo>
                  <a:pt x="35" y="3856672"/>
                  <a:pt x="-22825" y="3706177"/>
                  <a:pt x="22895" y="3567112"/>
                </a:cubicBezTo>
                <a:cubicBezTo>
                  <a:pt x="90523" y="3360420"/>
                  <a:pt x="308645" y="3173730"/>
                  <a:pt x="710600" y="2979420"/>
                </a:cubicBezTo>
                <a:cubicBezTo>
                  <a:pt x="864905" y="2904172"/>
                  <a:pt x="1124938" y="2846070"/>
                  <a:pt x="1432595" y="2793682"/>
                </a:cubicBezTo>
                <a:lnTo>
                  <a:pt x="1434475" y="2794485"/>
                </a:lnTo>
                <a:lnTo>
                  <a:pt x="1593851" y="2768679"/>
                </a:lnTo>
                <a:cubicBezTo>
                  <a:pt x="1757755" y="2743140"/>
                  <a:pt x="1931706" y="2718673"/>
                  <a:pt x="2108870" y="2693670"/>
                </a:cubicBezTo>
                <a:cubicBezTo>
                  <a:pt x="2480584" y="2641163"/>
                  <a:pt x="2863236" y="2587198"/>
                  <a:pt x="3189188" y="2519012"/>
                </a:cubicBezTo>
                <a:lnTo>
                  <a:pt x="3322477" y="2489488"/>
                </a:lnTo>
                <a:lnTo>
                  <a:pt x="3324261" y="2487929"/>
                </a:lnTo>
                <a:cubicBezTo>
                  <a:pt x="3348073" y="2482214"/>
                  <a:pt x="3371886" y="2476499"/>
                  <a:pt x="3394745" y="2470784"/>
                </a:cubicBezTo>
                <a:cubicBezTo>
                  <a:pt x="3791938" y="2368867"/>
                  <a:pt x="3991963" y="2252662"/>
                  <a:pt x="4005298" y="2115502"/>
                </a:cubicBezTo>
                <a:cubicBezTo>
                  <a:pt x="4008155" y="2085022"/>
                  <a:pt x="3999583" y="2061209"/>
                  <a:pt x="3977676" y="2041207"/>
                </a:cubicBezTo>
                <a:cubicBezTo>
                  <a:pt x="3931003" y="1996439"/>
                  <a:pt x="3835753" y="1972627"/>
                  <a:pt x="3706213" y="1962149"/>
                </a:cubicBezTo>
                <a:cubicBezTo>
                  <a:pt x="3713833" y="1945004"/>
                  <a:pt x="3722405" y="1926907"/>
                  <a:pt x="3730026" y="1908809"/>
                </a:cubicBezTo>
                <a:close/>
                <a:moveTo>
                  <a:pt x="507718" y="1727834"/>
                </a:moveTo>
                <a:cubicBezTo>
                  <a:pt x="513433" y="1745932"/>
                  <a:pt x="519148" y="1764029"/>
                  <a:pt x="524863" y="1781174"/>
                </a:cubicBezTo>
                <a:cubicBezTo>
                  <a:pt x="375321" y="1829752"/>
                  <a:pt x="272451" y="1885949"/>
                  <a:pt x="238161" y="1952624"/>
                </a:cubicBezTo>
                <a:cubicBezTo>
                  <a:pt x="221016" y="1985962"/>
                  <a:pt x="223873" y="2021204"/>
                  <a:pt x="245781" y="2060257"/>
                </a:cubicBezTo>
                <a:cubicBezTo>
                  <a:pt x="294358" y="2145982"/>
                  <a:pt x="471523" y="2178367"/>
                  <a:pt x="718221" y="2178367"/>
                </a:cubicBezTo>
                <a:cubicBezTo>
                  <a:pt x="730603" y="2197417"/>
                  <a:pt x="743938" y="2216467"/>
                  <a:pt x="757273" y="2235517"/>
                </a:cubicBezTo>
                <a:cubicBezTo>
                  <a:pt x="464856" y="2237422"/>
                  <a:pt x="257211" y="2198369"/>
                  <a:pt x="195298" y="2087879"/>
                </a:cubicBezTo>
                <a:cubicBezTo>
                  <a:pt x="162913" y="2031682"/>
                  <a:pt x="160056" y="1976437"/>
                  <a:pt x="186726" y="1925954"/>
                </a:cubicBezTo>
                <a:cubicBezTo>
                  <a:pt x="225778" y="1850707"/>
                  <a:pt x="330553" y="1785937"/>
                  <a:pt x="507718" y="1727834"/>
                </a:cubicBezTo>
                <a:close/>
                <a:moveTo>
                  <a:pt x="3826228" y="871537"/>
                </a:moveTo>
                <a:cubicBezTo>
                  <a:pt x="3930050" y="892492"/>
                  <a:pt x="4009108" y="922020"/>
                  <a:pt x="4059591" y="965835"/>
                </a:cubicBezTo>
                <a:cubicBezTo>
                  <a:pt x="4098643" y="1000125"/>
                  <a:pt x="4119598" y="1041082"/>
                  <a:pt x="4122455" y="1088707"/>
                </a:cubicBezTo>
                <a:cubicBezTo>
                  <a:pt x="4126623" y="1160383"/>
                  <a:pt x="4057864" y="1217473"/>
                  <a:pt x="3925751" y="1265722"/>
                </a:cubicBezTo>
                <a:lnTo>
                  <a:pt x="3866259" y="1285549"/>
                </a:lnTo>
                <a:lnTo>
                  <a:pt x="3866234" y="1286828"/>
                </a:lnTo>
                <a:cubicBezTo>
                  <a:pt x="3573816" y="1376362"/>
                  <a:pt x="3042321" y="1435417"/>
                  <a:pt x="2339376" y="1507808"/>
                </a:cubicBezTo>
                <a:cubicBezTo>
                  <a:pt x="1665006" y="1576387"/>
                  <a:pt x="926819" y="1652587"/>
                  <a:pt x="525816" y="1782128"/>
                </a:cubicBezTo>
                <a:cubicBezTo>
                  <a:pt x="519148" y="1764030"/>
                  <a:pt x="514386" y="1746885"/>
                  <a:pt x="508671" y="1728787"/>
                </a:cubicBezTo>
                <a:cubicBezTo>
                  <a:pt x="625828" y="1689735"/>
                  <a:pt x="774419" y="1655445"/>
                  <a:pt x="958251" y="1622108"/>
                </a:cubicBezTo>
                <a:cubicBezTo>
                  <a:pt x="1352586" y="1550670"/>
                  <a:pt x="1851696" y="1500187"/>
                  <a:pt x="2333661" y="1450658"/>
                </a:cubicBezTo>
                <a:cubicBezTo>
                  <a:pt x="2795624" y="1403033"/>
                  <a:pt x="3231868" y="1358265"/>
                  <a:pt x="3557624" y="1299210"/>
                </a:cubicBezTo>
                <a:cubicBezTo>
                  <a:pt x="3657637" y="1280636"/>
                  <a:pt x="3739433" y="1262598"/>
                  <a:pt x="3805423" y="1244694"/>
                </a:cubicBezTo>
                <a:lnTo>
                  <a:pt x="3866233" y="1226820"/>
                </a:lnTo>
                <a:cubicBezTo>
                  <a:pt x="4029110" y="1175385"/>
                  <a:pt x="4069116" y="1127760"/>
                  <a:pt x="4066258" y="1092517"/>
                </a:cubicBezTo>
                <a:cubicBezTo>
                  <a:pt x="4064353" y="1061085"/>
                  <a:pt x="4050066" y="1033462"/>
                  <a:pt x="4022443" y="1009650"/>
                </a:cubicBezTo>
                <a:cubicBezTo>
                  <a:pt x="3982438" y="975360"/>
                  <a:pt x="3920525" y="950595"/>
                  <a:pt x="3838610" y="932497"/>
                </a:cubicBezTo>
                <a:cubicBezTo>
                  <a:pt x="3834800" y="912495"/>
                  <a:pt x="3830991" y="891539"/>
                  <a:pt x="3826228" y="871537"/>
                </a:cubicBezTo>
                <a:close/>
                <a:moveTo>
                  <a:pt x="4089118" y="0"/>
                </a:moveTo>
                <a:lnTo>
                  <a:pt x="4100548" y="56198"/>
                </a:lnTo>
                <a:cubicBezTo>
                  <a:pt x="3954816" y="85725"/>
                  <a:pt x="3735741" y="114300"/>
                  <a:pt x="3471898" y="141923"/>
                </a:cubicBezTo>
                <a:lnTo>
                  <a:pt x="3471137" y="141050"/>
                </a:lnTo>
                <a:lnTo>
                  <a:pt x="3213652" y="168235"/>
                </a:lnTo>
                <a:cubicBezTo>
                  <a:pt x="3123760" y="177403"/>
                  <a:pt x="3030415" y="186690"/>
                  <a:pt x="2934688" y="196215"/>
                </a:cubicBezTo>
                <a:cubicBezTo>
                  <a:pt x="2193524" y="268545"/>
                  <a:pt x="1262326" y="360968"/>
                  <a:pt x="692831" y="509584"/>
                </a:cubicBezTo>
                <a:lnTo>
                  <a:pt x="584437" y="539922"/>
                </a:lnTo>
                <a:lnTo>
                  <a:pt x="583918" y="541019"/>
                </a:lnTo>
                <a:cubicBezTo>
                  <a:pt x="388656" y="600075"/>
                  <a:pt x="249591" y="666749"/>
                  <a:pt x="196251" y="744854"/>
                </a:cubicBezTo>
                <a:cubicBezTo>
                  <a:pt x="175296" y="775334"/>
                  <a:pt x="169581" y="804862"/>
                  <a:pt x="179106" y="837247"/>
                </a:cubicBezTo>
                <a:cubicBezTo>
                  <a:pt x="199108" y="910589"/>
                  <a:pt x="301026" y="954404"/>
                  <a:pt x="456283" y="978217"/>
                </a:cubicBezTo>
                <a:cubicBezTo>
                  <a:pt x="453426" y="997267"/>
                  <a:pt x="450568" y="1015364"/>
                  <a:pt x="448663" y="1034414"/>
                </a:cubicBezTo>
                <a:cubicBezTo>
                  <a:pt x="254353" y="1003934"/>
                  <a:pt x="149578" y="944879"/>
                  <a:pt x="123861" y="853439"/>
                </a:cubicBezTo>
                <a:cubicBezTo>
                  <a:pt x="110526" y="804862"/>
                  <a:pt x="119098" y="758190"/>
                  <a:pt x="149578" y="713422"/>
                </a:cubicBezTo>
                <a:cubicBezTo>
                  <a:pt x="203752" y="634245"/>
                  <a:pt x="326476" y="563820"/>
                  <a:pt x="526045" y="499593"/>
                </a:cubicBezTo>
                <a:lnTo>
                  <a:pt x="615779" y="472597"/>
                </a:lnTo>
                <a:lnTo>
                  <a:pt x="616303" y="471487"/>
                </a:lnTo>
                <a:cubicBezTo>
                  <a:pt x="774418" y="427672"/>
                  <a:pt x="970633" y="385762"/>
                  <a:pt x="1209711" y="345757"/>
                </a:cubicBezTo>
                <a:cubicBezTo>
                  <a:pt x="1734538" y="258127"/>
                  <a:pt x="2369856" y="195262"/>
                  <a:pt x="2930878" y="139065"/>
                </a:cubicBezTo>
                <a:cubicBezTo>
                  <a:pt x="3106138" y="120967"/>
                  <a:pt x="3272826" y="104774"/>
                  <a:pt x="3426178" y="88582"/>
                </a:cubicBezTo>
                <a:lnTo>
                  <a:pt x="3426937" y="89452"/>
                </a:lnTo>
                <a:lnTo>
                  <a:pt x="3626739" y="67509"/>
                </a:lnTo>
                <a:cubicBezTo>
                  <a:pt x="3817299" y="45542"/>
                  <a:pt x="3976247" y="23575"/>
                  <a:pt x="4089118" y="0"/>
                </a:cubicBezTo>
                <a:close/>
              </a:path>
            </a:pathLst>
          </a:custGeom>
          <a:solidFill>
            <a:schemeClr val="accent5">
              <a:lumMod val="60000"/>
              <a:lumOff val="40000"/>
            </a:schemeClr>
          </a:solidFill>
          <a:ln w="7072" cap="flat">
            <a:noFill/>
            <a:prstDash val="solid"/>
            <a:miter/>
          </a:ln>
          <a:effectLst>
            <a:outerShdw blurRad="50800" dist="38100" dir="2700000" algn="tl" rotWithShape="0">
              <a:prstClr val="black">
                <a:alpha val="40000"/>
              </a:prstClr>
            </a:outerShdw>
          </a:effectLst>
        </p:spPr>
        <p:txBody>
          <a:bodyPr wrap="square" rtlCol="0" anchor="ctr">
            <a:noAutofit/>
          </a:bodyPr>
          <a:lstStyle/>
          <a:p>
            <a:endParaRPr lang="en-US" dirty="0"/>
          </a:p>
        </p:txBody>
      </p:sp>
      <p:sp>
        <p:nvSpPr>
          <p:cNvPr id="27" name="Freeform: Shape 26">
            <a:extLst>
              <a:ext uri="{FF2B5EF4-FFF2-40B4-BE49-F238E27FC236}">
                <a16:creationId xmlns:a16="http://schemas.microsoft.com/office/drawing/2014/main" id="{6B8B36FE-A3B3-4F21-A406-782EC251CF2F}"/>
              </a:ext>
            </a:extLst>
          </p:cNvPr>
          <p:cNvSpPr/>
          <p:nvPr/>
        </p:nvSpPr>
        <p:spPr>
          <a:xfrm>
            <a:off x="678506" y="5344285"/>
            <a:ext cx="8066757" cy="1492361"/>
          </a:xfrm>
          <a:custGeom>
            <a:avLst/>
            <a:gdLst>
              <a:gd name="connsiteX0" fmla="*/ 6429118 w 8066757"/>
              <a:gd name="connsiteY0" fmla="*/ 0 h 1492361"/>
              <a:gd name="connsiteX1" fmla="*/ 6436506 w 8066757"/>
              <a:gd name="connsiteY1" fmla="*/ 0 h 1492361"/>
              <a:gd name="connsiteX2" fmla="*/ 6746799 w 8066757"/>
              <a:gd name="connsiteY2" fmla="*/ 187930 h 1492361"/>
              <a:gd name="connsiteX3" fmla="*/ 6862235 w 8066757"/>
              <a:gd name="connsiteY3" fmla="*/ 556403 h 1492361"/>
              <a:gd name="connsiteX4" fmla="*/ 7031696 w 8066757"/>
              <a:gd name="connsiteY4" fmla="*/ 899942 h 1492361"/>
              <a:gd name="connsiteX5" fmla="*/ 8039686 w 8066757"/>
              <a:gd name="connsiteY5" fmla="*/ 376323 h 1492361"/>
              <a:gd name="connsiteX6" fmla="*/ 8062311 w 8066757"/>
              <a:gd name="connsiteY6" fmla="*/ 376784 h 1492361"/>
              <a:gd name="connsiteX7" fmla="*/ 8061849 w 8066757"/>
              <a:gd name="connsiteY7" fmla="*/ 399410 h 1492361"/>
              <a:gd name="connsiteX8" fmla="*/ 7701227 w 8066757"/>
              <a:gd name="connsiteY8" fmla="*/ 692157 h 1492361"/>
              <a:gd name="connsiteX9" fmla="*/ 7025693 w 8066757"/>
              <a:gd name="connsiteY9" fmla="*/ 931340 h 1492361"/>
              <a:gd name="connsiteX10" fmla="*/ 6830375 w 8066757"/>
              <a:gd name="connsiteY10" fmla="*/ 562406 h 1492361"/>
              <a:gd name="connsiteX11" fmla="*/ 6436044 w 8066757"/>
              <a:gd name="connsiteY11" fmla="*/ 31860 h 1492361"/>
              <a:gd name="connsiteX12" fmla="*/ 6429118 w 8066757"/>
              <a:gd name="connsiteY12" fmla="*/ 31860 h 1492361"/>
              <a:gd name="connsiteX13" fmla="*/ 5531023 w 8066757"/>
              <a:gd name="connsiteY13" fmla="*/ 615507 h 1492361"/>
              <a:gd name="connsiteX14" fmla="*/ 5402196 w 8066757"/>
              <a:gd name="connsiteY14" fmla="*/ 747566 h 1492361"/>
              <a:gd name="connsiteX15" fmla="*/ 5233659 w 8066757"/>
              <a:gd name="connsiteY15" fmla="*/ 924877 h 1492361"/>
              <a:gd name="connsiteX16" fmla="*/ 4491172 w 8066757"/>
              <a:gd name="connsiteY16" fmla="*/ 1492361 h 1492361"/>
              <a:gd name="connsiteX17" fmla="*/ 4450538 w 8066757"/>
              <a:gd name="connsiteY17" fmla="*/ 1488205 h 1492361"/>
              <a:gd name="connsiteX18" fmla="*/ 4212278 w 8066757"/>
              <a:gd name="connsiteY18" fmla="*/ 1137279 h 1492361"/>
              <a:gd name="connsiteX19" fmla="*/ 3986946 w 8066757"/>
              <a:gd name="connsiteY19" fmla="*/ 732328 h 1492361"/>
              <a:gd name="connsiteX20" fmla="*/ 3125329 w 8066757"/>
              <a:gd name="connsiteY20" fmla="*/ 736022 h 1492361"/>
              <a:gd name="connsiteX21" fmla="*/ 2179674 w 8066757"/>
              <a:gd name="connsiteY21" fmla="*/ 964586 h 1492361"/>
              <a:gd name="connsiteX22" fmla="*/ 2167669 w 8066757"/>
              <a:gd name="connsiteY22" fmla="*/ 967818 h 1492361"/>
              <a:gd name="connsiteX23" fmla="*/ 2162920 w 8066757"/>
              <a:gd name="connsiteY23" fmla="*/ 967219 h 1492361"/>
              <a:gd name="connsiteX24" fmla="*/ 1937103 w 8066757"/>
              <a:gd name="connsiteY24" fmla="*/ 1017532 h 1492361"/>
              <a:gd name="connsiteX25" fmla="*/ 1131288 w 8066757"/>
              <a:gd name="connsiteY25" fmla="*/ 1091470 h 1492361"/>
              <a:gd name="connsiteX26" fmla="*/ 824583 w 8066757"/>
              <a:gd name="connsiteY26" fmla="*/ 1080040 h 1492361"/>
              <a:gd name="connsiteX27" fmla="*/ 32698 w 8066757"/>
              <a:gd name="connsiteY27" fmla="*/ 856486 h 1492361"/>
              <a:gd name="connsiteX28" fmla="*/ 0 w 8066757"/>
              <a:gd name="connsiteY28" fmla="*/ 826785 h 1492361"/>
              <a:gd name="connsiteX29" fmla="*/ 826488 w 8066757"/>
              <a:gd name="connsiteY29" fmla="*/ 1051465 h 1492361"/>
              <a:gd name="connsiteX30" fmla="*/ 1856393 w 8066757"/>
              <a:gd name="connsiteY30" fmla="*/ 1002843 h 1492361"/>
              <a:gd name="connsiteX31" fmla="*/ 2155932 w 8066757"/>
              <a:gd name="connsiteY31" fmla="*/ 939216 h 1492361"/>
              <a:gd name="connsiteX32" fmla="*/ 2158895 w 8066757"/>
              <a:gd name="connsiteY32" fmla="*/ 936882 h 1492361"/>
              <a:gd name="connsiteX33" fmla="*/ 2170900 w 8066757"/>
              <a:gd name="connsiteY33" fmla="*/ 933649 h 1492361"/>
              <a:gd name="connsiteX34" fmla="*/ 3119788 w 8066757"/>
              <a:gd name="connsiteY34" fmla="*/ 704624 h 1492361"/>
              <a:gd name="connsiteX35" fmla="*/ 4005416 w 8066757"/>
              <a:gd name="connsiteY35" fmla="*/ 706009 h 1492361"/>
              <a:gd name="connsiteX36" fmla="*/ 4243215 w 8066757"/>
              <a:gd name="connsiteY36" fmla="*/ 1128044 h 1492361"/>
              <a:gd name="connsiteX37" fmla="*/ 4457003 w 8066757"/>
              <a:gd name="connsiteY37" fmla="*/ 1456807 h 1492361"/>
              <a:gd name="connsiteX38" fmla="*/ 4821782 w 8066757"/>
              <a:gd name="connsiteY38" fmla="*/ 1291964 h 1492361"/>
              <a:gd name="connsiteX39" fmla="*/ 5210110 w 8066757"/>
              <a:gd name="connsiteY39" fmla="*/ 903636 h 1492361"/>
              <a:gd name="connsiteX40" fmla="*/ 5380032 w 8066757"/>
              <a:gd name="connsiteY40" fmla="*/ 724940 h 1492361"/>
              <a:gd name="connsiteX41" fmla="*/ 5507935 w 8066757"/>
              <a:gd name="connsiteY41" fmla="*/ 593804 h 1492361"/>
              <a:gd name="connsiteX42" fmla="*/ 6429118 w 8066757"/>
              <a:gd name="connsiteY42" fmla="*/ 0 h 1492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8066757" h="1492361">
                <a:moveTo>
                  <a:pt x="6429118" y="0"/>
                </a:moveTo>
                <a:cubicBezTo>
                  <a:pt x="6431426" y="0"/>
                  <a:pt x="6434197" y="0"/>
                  <a:pt x="6436506" y="0"/>
                </a:cubicBezTo>
                <a:cubicBezTo>
                  <a:pt x="6575030" y="1847"/>
                  <a:pt x="6676152" y="63259"/>
                  <a:pt x="6746799" y="187930"/>
                </a:cubicBezTo>
                <a:cubicBezTo>
                  <a:pt x="6806826" y="294132"/>
                  <a:pt x="6836377" y="433579"/>
                  <a:pt x="6862235" y="556403"/>
                </a:cubicBezTo>
                <a:cubicBezTo>
                  <a:pt x="6899175" y="731405"/>
                  <a:pt x="6931035" y="882396"/>
                  <a:pt x="7031696" y="899942"/>
                </a:cubicBezTo>
                <a:cubicBezTo>
                  <a:pt x="7425565" y="970127"/>
                  <a:pt x="8033683" y="382325"/>
                  <a:pt x="8039686" y="376323"/>
                </a:cubicBezTo>
                <a:cubicBezTo>
                  <a:pt x="8046151" y="370320"/>
                  <a:pt x="8056309" y="370320"/>
                  <a:pt x="8062311" y="376784"/>
                </a:cubicBezTo>
                <a:cubicBezTo>
                  <a:pt x="8068314" y="383249"/>
                  <a:pt x="8068314" y="393407"/>
                  <a:pt x="8061849" y="399410"/>
                </a:cubicBezTo>
                <a:cubicBezTo>
                  <a:pt x="8060465" y="400795"/>
                  <a:pt x="7904857" y="552248"/>
                  <a:pt x="7701227" y="692157"/>
                </a:cubicBezTo>
                <a:cubicBezTo>
                  <a:pt x="7426026" y="881934"/>
                  <a:pt x="7198848" y="962278"/>
                  <a:pt x="7025693" y="931340"/>
                </a:cubicBezTo>
                <a:cubicBezTo>
                  <a:pt x="6903330" y="909638"/>
                  <a:pt x="6869623" y="748489"/>
                  <a:pt x="6830375" y="562406"/>
                </a:cubicBezTo>
                <a:cubicBezTo>
                  <a:pt x="6778198" y="315372"/>
                  <a:pt x="6719556" y="35555"/>
                  <a:pt x="6436044" y="31860"/>
                </a:cubicBezTo>
                <a:cubicBezTo>
                  <a:pt x="6433735" y="31860"/>
                  <a:pt x="6431426" y="31860"/>
                  <a:pt x="6429118" y="31860"/>
                </a:cubicBezTo>
                <a:cubicBezTo>
                  <a:pt x="6085579" y="31860"/>
                  <a:pt x="5752199" y="382787"/>
                  <a:pt x="5531023" y="615507"/>
                </a:cubicBezTo>
                <a:cubicBezTo>
                  <a:pt x="5482078" y="667222"/>
                  <a:pt x="5439597" y="711550"/>
                  <a:pt x="5402196" y="747566"/>
                </a:cubicBezTo>
                <a:cubicBezTo>
                  <a:pt x="5356021" y="791432"/>
                  <a:pt x="5299226" y="853306"/>
                  <a:pt x="5233659" y="924877"/>
                </a:cubicBezTo>
                <a:cubicBezTo>
                  <a:pt x="5012021" y="1167293"/>
                  <a:pt x="4712809" y="1492361"/>
                  <a:pt x="4491172" y="1492361"/>
                </a:cubicBezTo>
                <a:cubicBezTo>
                  <a:pt x="4477319" y="1492361"/>
                  <a:pt x="4463467" y="1490976"/>
                  <a:pt x="4450538" y="1488205"/>
                </a:cubicBezTo>
                <a:cubicBezTo>
                  <a:pt x="4313861" y="1460501"/>
                  <a:pt x="4264455" y="1303507"/>
                  <a:pt x="4212278" y="1137279"/>
                </a:cubicBezTo>
                <a:cubicBezTo>
                  <a:pt x="4162871" y="980286"/>
                  <a:pt x="4112079" y="817751"/>
                  <a:pt x="3986946" y="732328"/>
                </a:cubicBezTo>
                <a:cubicBezTo>
                  <a:pt x="3867815" y="651061"/>
                  <a:pt x="3577839" y="652446"/>
                  <a:pt x="3125329" y="736022"/>
                </a:cubicBezTo>
                <a:cubicBezTo>
                  <a:pt x="2755470" y="804823"/>
                  <a:pt x="2366681" y="912871"/>
                  <a:pt x="2179674" y="964586"/>
                </a:cubicBezTo>
                <a:lnTo>
                  <a:pt x="2167669" y="967818"/>
                </a:lnTo>
                <a:lnTo>
                  <a:pt x="2162920" y="967219"/>
                </a:lnTo>
                <a:lnTo>
                  <a:pt x="1937103" y="1017532"/>
                </a:lnTo>
                <a:cubicBezTo>
                  <a:pt x="1679214" y="1065753"/>
                  <a:pt x="1399893" y="1091470"/>
                  <a:pt x="1131288" y="1091470"/>
                </a:cubicBezTo>
                <a:cubicBezTo>
                  <a:pt x="1026513" y="1091470"/>
                  <a:pt x="923643" y="1087660"/>
                  <a:pt x="824583" y="1080040"/>
                </a:cubicBezTo>
                <a:cubicBezTo>
                  <a:pt x="460966" y="1051465"/>
                  <a:pt x="188432" y="973598"/>
                  <a:pt x="32698" y="856486"/>
                </a:cubicBezTo>
                <a:lnTo>
                  <a:pt x="0" y="826785"/>
                </a:lnTo>
                <a:cubicBezTo>
                  <a:pt x="251503" y="1005647"/>
                  <a:pt x="542995" y="1021892"/>
                  <a:pt x="826488" y="1051465"/>
                </a:cubicBezTo>
                <a:cubicBezTo>
                  <a:pt x="1154386" y="1077183"/>
                  <a:pt x="1520860" y="1058966"/>
                  <a:pt x="1856393" y="1002843"/>
                </a:cubicBezTo>
                <a:lnTo>
                  <a:pt x="2155932" y="939216"/>
                </a:lnTo>
                <a:lnTo>
                  <a:pt x="2158895" y="936882"/>
                </a:lnTo>
                <a:lnTo>
                  <a:pt x="2170900" y="933649"/>
                </a:lnTo>
                <a:cubicBezTo>
                  <a:pt x="2358370" y="881473"/>
                  <a:pt x="2748082" y="773424"/>
                  <a:pt x="3119788" y="704624"/>
                </a:cubicBezTo>
                <a:cubicBezTo>
                  <a:pt x="3581072" y="619201"/>
                  <a:pt x="3878897" y="620124"/>
                  <a:pt x="4005416" y="706009"/>
                </a:cubicBezTo>
                <a:cubicBezTo>
                  <a:pt x="4139784" y="797434"/>
                  <a:pt x="4194732" y="972898"/>
                  <a:pt x="4243215" y="1128044"/>
                </a:cubicBezTo>
                <a:cubicBezTo>
                  <a:pt x="4294468" y="1291964"/>
                  <a:pt x="4338796" y="1433258"/>
                  <a:pt x="4457003" y="1456807"/>
                </a:cubicBezTo>
                <a:cubicBezTo>
                  <a:pt x="4547505" y="1474815"/>
                  <a:pt x="4666635" y="1421253"/>
                  <a:pt x="4821782" y="1291964"/>
                </a:cubicBezTo>
                <a:cubicBezTo>
                  <a:pt x="4957073" y="1179297"/>
                  <a:pt x="5097444" y="1026460"/>
                  <a:pt x="5210110" y="903636"/>
                </a:cubicBezTo>
                <a:cubicBezTo>
                  <a:pt x="5276140" y="832065"/>
                  <a:pt x="5332934" y="769730"/>
                  <a:pt x="5380032" y="724940"/>
                </a:cubicBezTo>
                <a:cubicBezTo>
                  <a:pt x="5416971" y="689848"/>
                  <a:pt x="5458991" y="645520"/>
                  <a:pt x="5507935" y="593804"/>
                </a:cubicBezTo>
                <a:cubicBezTo>
                  <a:pt x="5732806" y="356930"/>
                  <a:pt x="6071727" y="0"/>
                  <a:pt x="6429118" y="0"/>
                </a:cubicBezTo>
                <a:close/>
              </a:path>
            </a:pathLst>
          </a:custGeom>
          <a:solidFill>
            <a:schemeClr val="accent5"/>
          </a:solidFill>
          <a:ln w="7072" cap="flat">
            <a:noFill/>
            <a:prstDash val="solid"/>
            <a:miter/>
          </a:ln>
        </p:spPr>
        <p:txBody>
          <a:bodyPr wrap="square" rtlCol="0" anchor="ctr">
            <a:noAutofit/>
          </a:bodyPr>
          <a:lstStyle/>
          <a:p>
            <a:endParaRPr lang="en-US" dirty="0"/>
          </a:p>
        </p:txBody>
      </p:sp>
    </p:spTree>
    <p:extLst>
      <p:ext uri="{BB962C8B-B14F-4D97-AF65-F5344CB8AC3E}">
        <p14:creationId xmlns:p14="http://schemas.microsoft.com/office/powerpoint/2010/main" val="27240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2BFB4EA-D6A8-4CEB-ADD5-BC6812404B2A}"/>
              </a:ext>
            </a:extLst>
          </p:cNvPr>
          <p:cNvSpPr txBox="1"/>
          <p:nvPr/>
        </p:nvSpPr>
        <p:spPr>
          <a:xfrm>
            <a:off x="6096000" y="905232"/>
            <a:ext cx="6093724" cy="5047536"/>
          </a:xfrm>
          <a:prstGeom prst="rect">
            <a:avLst/>
          </a:prstGeom>
          <a:solidFill>
            <a:schemeClr val="tx2">
              <a:lumMod val="50000"/>
            </a:schemeClr>
          </a:solidFill>
        </p:spPr>
        <p:txBody>
          <a:bodyPr wrap="square">
            <a:spAutoFit/>
          </a:bodyPr>
          <a:lstStyle/>
          <a:p>
            <a:r>
              <a:rPr lang="en-IN" sz="1400" b="0" dirty="0">
                <a:solidFill>
                  <a:srgbClr val="F97583"/>
                </a:solidFill>
                <a:effectLst/>
                <a:latin typeface="Consolas" panose="020B0609020204030204" pitchFamily="49" charset="0"/>
              </a:rPr>
              <a:t>int</a:t>
            </a:r>
            <a:r>
              <a:rPr lang="en-IN" sz="1400" b="0" dirty="0">
                <a:solidFill>
                  <a:srgbClr val="E1E4E8"/>
                </a:solidFill>
                <a:effectLst/>
                <a:latin typeface="Consolas" panose="020B0609020204030204" pitchFamily="49" charset="0"/>
              </a:rPr>
              <a:t> </a:t>
            </a:r>
            <a:r>
              <a:rPr lang="en-IN" sz="1400" b="0" dirty="0">
                <a:solidFill>
                  <a:srgbClr val="B392F0"/>
                </a:solidFill>
                <a:effectLst/>
                <a:latin typeface="Consolas" panose="020B0609020204030204" pitchFamily="49" charset="0"/>
              </a:rPr>
              <a:t>main</a:t>
            </a:r>
            <a:r>
              <a:rPr lang="en-IN" sz="1400" b="0" dirty="0">
                <a:solidFill>
                  <a:srgbClr val="E1E4E8"/>
                </a:solidFill>
                <a:effectLst/>
                <a:latin typeface="Consolas" panose="020B0609020204030204" pitchFamily="49" charset="0"/>
              </a:rPr>
              <a:t>(</a:t>
            </a:r>
            <a:r>
              <a:rPr lang="en-IN" sz="1400" b="0" dirty="0">
                <a:solidFill>
                  <a:srgbClr val="F97583"/>
                </a:solidFill>
                <a:effectLst/>
                <a:latin typeface="Consolas" panose="020B0609020204030204" pitchFamily="49" charset="0"/>
              </a:rPr>
              <a:t>int</a:t>
            </a:r>
            <a:r>
              <a:rPr lang="en-IN" sz="1400" b="0" dirty="0">
                <a:solidFill>
                  <a:srgbClr val="E1E4E8"/>
                </a:solidFill>
                <a:effectLst/>
                <a:latin typeface="Consolas" panose="020B0609020204030204" pitchFamily="49" charset="0"/>
              </a:rPr>
              <a:t> </a:t>
            </a:r>
            <a:r>
              <a:rPr lang="en-IN" sz="1400" b="0" dirty="0" err="1">
                <a:solidFill>
                  <a:srgbClr val="FFAB70"/>
                </a:solidFill>
                <a:effectLst/>
                <a:latin typeface="Consolas" panose="020B0609020204030204" pitchFamily="49" charset="0"/>
              </a:rPr>
              <a:t>argc</a:t>
            </a:r>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char</a:t>
            </a:r>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a:t>
            </a:r>
            <a:r>
              <a:rPr lang="en-IN" sz="1400" b="0" dirty="0" err="1">
                <a:solidFill>
                  <a:srgbClr val="FFAB70"/>
                </a:solidFill>
                <a:effectLst/>
                <a:latin typeface="Consolas" panose="020B0609020204030204" pitchFamily="49" charset="0"/>
              </a:rPr>
              <a:t>argv</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if</a:t>
            </a:r>
            <a:r>
              <a:rPr lang="en-IN" sz="1400" b="0" dirty="0">
                <a:solidFill>
                  <a:srgbClr val="E1E4E8"/>
                </a:solidFill>
                <a:effectLst/>
                <a:latin typeface="Consolas" panose="020B0609020204030204" pitchFamily="49" charset="0"/>
              </a:rPr>
              <a:t> (</a:t>
            </a:r>
            <a:r>
              <a:rPr lang="en-IN" sz="1400" b="0" dirty="0" err="1">
                <a:solidFill>
                  <a:srgbClr val="FFAB70"/>
                </a:solidFill>
                <a:effectLst/>
                <a:latin typeface="Consolas" panose="020B0609020204030204" pitchFamily="49" charset="0"/>
              </a:rPr>
              <a:t>argc</a:t>
            </a:r>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&gt;</a:t>
            </a:r>
            <a:r>
              <a:rPr lang="en-IN" sz="1400" b="0" dirty="0">
                <a:solidFill>
                  <a:srgbClr val="E1E4E8"/>
                </a:solidFill>
                <a:effectLst/>
                <a:latin typeface="Consolas" panose="020B0609020204030204" pitchFamily="49" charset="0"/>
              </a:rPr>
              <a:t> </a:t>
            </a:r>
            <a:r>
              <a:rPr lang="en-IN" sz="1400" b="0" dirty="0">
                <a:solidFill>
                  <a:srgbClr val="79B8FF"/>
                </a:solidFill>
                <a:effectLst/>
                <a:latin typeface="Consolas" panose="020B0609020204030204" pitchFamily="49" charset="0"/>
              </a:rPr>
              <a:t>3</a:t>
            </a:r>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a:t>
            </a:r>
            <a:r>
              <a:rPr lang="en-IN" sz="1400" b="0" dirty="0">
                <a:solidFill>
                  <a:srgbClr val="E1E4E8"/>
                </a:solidFill>
                <a:effectLst/>
                <a:latin typeface="Consolas" panose="020B0609020204030204" pitchFamily="49" charset="0"/>
              </a:rPr>
              <a:t> (</a:t>
            </a:r>
            <a:r>
              <a:rPr lang="en-IN" sz="1400" b="0" dirty="0" err="1">
                <a:solidFill>
                  <a:srgbClr val="FFAB70"/>
                </a:solidFill>
                <a:effectLst/>
                <a:latin typeface="Consolas" panose="020B0609020204030204" pitchFamily="49" charset="0"/>
              </a:rPr>
              <a:t>argc</a:t>
            </a:r>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a:t>
            </a:r>
            <a:r>
              <a:rPr lang="en-IN" sz="1400" b="0" dirty="0">
                <a:solidFill>
                  <a:srgbClr val="E1E4E8"/>
                </a:solidFill>
                <a:effectLst/>
                <a:latin typeface="Consolas" panose="020B0609020204030204" pitchFamily="49" charset="0"/>
              </a:rPr>
              <a:t> </a:t>
            </a:r>
            <a:r>
              <a:rPr lang="en-IN" sz="1400" b="0" dirty="0">
                <a:solidFill>
                  <a:srgbClr val="79B8FF"/>
                </a:solidFill>
                <a:effectLst/>
                <a:latin typeface="Consolas" panose="020B0609020204030204" pitchFamily="49" charset="0"/>
              </a:rPr>
              <a:t>3</a:t>
            </a:r>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&amp;&amp;</a:t>
            </a:r>
            <a:r>
              <a:rPr lang="en-IN" sz="1400" b="0" dirty="0">
                <a:solidFill>
                  <a:srgbClr val="E1E4E8"/>
                </a:solidFill>
                <a:effectLst/>
                <a:latin typeface="Consolas" panose="020B0609020204030204" pitchFamily="49" charset="0"/>
              </a:rPr>
              <a:t> </a:t>
            </a:r>
            <a:r>
              <a:rPr lang="en-IN" sz="1400" b="0" dirty="0" err="1">
                <a:solidFill>
                  <a:srgbClr val="B392F0"/>
                </a:solidFill>
                <a:effectLst/>
                <a:latin typeface="Consolas" panose="020B0609020204030204" pitchFamily="49" charset="0"/>
              </a:rPr>
              <a:t>strcmp</a:t>
            </a:r>
            <a:r>
              <a:rPr lang="en-IN" sz="1400" b="0" dirty="0">
                <a:solidFill>
                  <a:srgbClr val="E1E4E8"/>
                </a:solidFill>
                <a:effectLst/>
                <a:latin typeface="Consolas" panose="020B0609020204030204" pitchFamily="49" charset="0"/>
              </a:rPr>
              <a:t>(</a:t>
            </a:r>
            <a:r>
              <a:rPr lang="en-IN" sz="1400" b="0" dirty="0" err="1">
                <a:solidFill>
                  <a:srgbClr val="FFAB70"/>
                </a:solidFill>
                <a:effectLst/>
                <a:latin typeface="Consolas" panose="020B0609020204030204" pitchFamily="49" charset="0"/>
              </a:rPr>
              <a:t>argv</a:t>
            </a:r>
            <a:r>
              <a:rPr lang="en-IN" sz="1400" b="0" dirty="0">
                <a:solidFill>
                  <a:srgbClr val="E1E4E8"/>
                </a:solidFill>
                <a:effectLst/>
                <a:latin typeface="Consolas" panose="020B0609020204030204" pitchFamily="49" charset="0"/>
              </a:rPr>
              <a:t>[</a:t>
            </a:r>
            <a:r>
              <a:rPr lang="en-IN" sz="1400" b="0" dirty="0">
                <a:solidFill>
                  <a:srgbClr val="79B8FF"/>
                </a:solidFill>
                <a:effectLst/>
                <a:latin typeface="Consolas" panose="020B0609020204030204" pitchFamily="49" charset="0"/>
              </a:rPr>
              <a:t>1</a:t>
            </a:r>
            <a:r>
              <a:rPr lang="en-IN" sz="1400" b="0" dirty="0">
                <a:solidFill>
                  <a:srgbClr val="E1E4E8"/>
                </a:solidFill>
                <a:effectLst/>
                <a:latin typeface="Consolas" panose="020B0609020204030204" pitchFamily="49" charset="0"/>
              </a:rPr>
              <a:t>], </a:t>
            </a:r>
            <a:r>
              <a:rPr lang="en-IN" sz="1400" b="0" dirty="0">
                <a:solidFill>
                  <a:srgbClr val="9ECBFF"/>
                </a:solidFill>
                <a:effectLst/>
                <a:latin typeface="Consolas" panose="020B0609020204030204" pitchFamily="49" charset="0"/>
              </a:rPr>
              <a:t>"-L"</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err="1">
                <a:solidFill>
                  <a:srgbClr val="B392F0"/>
                </a:solidFill>
                <a:effectLst/>
                <a:latin typeface="Consolas" panose="020B0609020204030204" pitchFamily="49" charset="0"/>
              </a:rPr>
              <a:t>perror</a:t>
            </a:r>
            <a:r>
              <a:rPr lang="en-IN" sz="1400" b="0" dirty="0">
                <a:solidFill>
                  <a:srgbClr val="E1E4E8"/>
                </a:solidFill>
                <a:effectLst/>
                <a:latin typeface="Consolas" panose="020B0609020204030204" pitchFamily="49" charset="0"/>
              </a:rPr>
              <a:t>(</a:t>
            </a:r>
            <a:r>
              <a:rPr lang="en-IN" sz="1400" b="0" dirty="0">
                <a:solidFill>
                  <a:srgbClr val="9ECBFF"/>
                </a:solidFill>
                <a:effectLst/>
                <a:latin typeface="Consolas" panose="020B0609020204030204" pitchFamily="49" charset="0"/>
              </a:rPr>
              <a:t>"Invalid Request"</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a:solidFill>
                  <a:srgbClr val="B392F0"/>
                </a:solidFill>
                <a:effectLst/>
                <a:latin typeface="Consolas" panose="020B0609020204030204" pitchFamily="49" charset="0"/>
              </a:rPr>
              <a:t>exit</a:t>
            </a:r>
            <a:r>
              <a:rPr lang="en-IN" sz="1400" b="0" dirty="0">
                <a:solidFill>
                  <a:srgbClr val="E1E4E8"/>
                </a:solidFill>
                <a:effectLst/>
                <a:latin typeface="Consolas" panose="020B0609020204030204" pitchFamily="49" charset="0"/>
              </a:rPr>
              <a:t>(</a:t>
            </a:r>
            <a:r>
              <a:rPr lang="en-IN" sz="1400" b="0" dirty="0">
                <a:solidFill>
                  <a:srgbClr val="79B8FF"/>
                </a:solidFill>
                <a:effectLst/>
                <a:latin typeface="Consolas" panose="020B0609020204030204" pitchFamily="49" charset="0"/>
              </a:rPr>
              <a:t>1</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p>
          <a:p>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if</a:t>
            </a:r>
            <a:r>
              <a:rPr lang="en-IN" sz="1400" b="0" dirty="0">
                <a:solidFill>
                  <a:srgbClr val="E1E4E8"/>
                </a:solidFill>
                <a:effectLst/>
                <a:latin typeface="Consolas" panose="020B0609020204030204" pitchFamily="49" charset="0"/>
              </a:rPr>
              <a:t>(</a:t>
            </a:r>
            <a:r>
              <a:rPr lang="en-IN" sz="1400" b="0" dirty="0" err="1">
                <a:solidFill>
                  <a:srgbClr val="FFAB70"/>
                </a:solidFill>
                <a:effectLst/>
                <a:latin typeface="Consolas" panose="020B0609020204030204" pitchFamily="49" charset="0"/>
              </a:rPr>
              <a:t>argc</a:t>
            </a:r>
            <a:r>
              <a:rPr lang="en-IN" sz="1400" b="0" dirty="0">
                <a:solidFill>
                  <a:srgbClr val="F97583"/>
                </a:solidFill>
                <a:effectLst/>
                <a:latin typeface="Consolas" panose="020B0609020204030204" pitchFamily="49" charset="0"/>
              </a:rPr>
              <a:t>==</a:t>
            </a:r>
            <a:r>
              <a:rPr lang="en-IN" sz="1400" b="0" dirty="0">
                <a:solidFill>
                  <a:srgbClr val="79B8FF"/>
                </a:solidFill>
                <a:effectLst/>
                <a:latin typeface="Consolas" panose="020B0609020204030204" pitchFamily="49" charset="0"/>
              </a:rPr>
              <a:t>1</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err="1">
                <a:solidFill>
                  <a:srgbClr val="FFAB70"/>
                </a:solidFill>
                <a:effectLst/>
                <a:latin typeface="Consolas" panose="020B0609020204030204" pitchFamily="49" charset="0"/>
              </a:rPr>
              <a:t>argc</a:t>
            </a:r>
            <a:r>
              <a:rPr lang="en-IN" sz="1400" b="0" dirty="0">
                <a:solidFill>
                  <a:srgbClr val="F97583"/>
                </a:solidFill>
                <a:effectLst/>
                <a:latin typeface="Consolas" panose="020B0609020204030204" pitchFamily="49" charset="0"/>
              </a:rPr>
              <a:t>=</a:t>
            </a:r>
            <a:r>
              <a:rPr lang="en-IN" sz="1400" b="0" dirty="0">
                <a:solidFill>
                  <a:srgbClr val="E1E4E8"/>
                </a:solidFill>
                <a:effectLst/>
                <a:latin typeface="Consolas" panose="020B0609020204030204" pitchFamily="49" charset="0"/>
              </a:rPr>
              <a:t> </a:t>
            </a:r>
            <a:r>
              <a:rPr lang="en-IN" sz="1400" b="0" dirty="0">
                <a:solidFill>
                  <a:srgbClr val="79B8FF"/>
                </a:solidFill>
                <a:effectLst/>
                <a:latin typeface="Consolas" panose="020B0609020204030204" pitchFamily="49" charset="0"/>
              </a:rPr>
              <a:t>2</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err="1">
                <a:solidFill>
                  <a:srgbClr val="B392F0"/>
                </a:solidFill>
                <a:effectLst/>
                <a:latin typeface="Consolas" panose="020B0609020204030204" pitchFamily="49" charset="0"/>
              </a:rPr>
              <a:t>print_directory_details</a:t>
            </a:r>
            <a:r>
              <a:rPr lang="en-IN" sz="1400" b="0" dirty="0">
                <a:solidFill>
                  <a:srgbClr val="E1E4E8"/>
                </a:solidFill>
                <a:effectLst/>
                <a:latin typeface="Consolas" panose="020B0609020204030204" pitchFamily="49" charset="0"/>
              </a:rPr>
              <a:t>(</a:t>
            </a:r>
            <a:r>
              <a:rPr lang="en-IN" sz="1400" b="0" dirty="0" err="1">
                <a:solidFill>
                  <a:srgbClr val="FFAB70"/>
                </a:solidFill>
                <a:effectLst/>
                <a:latin typeface="Consolas" panose="020B0609020204030204" pitchFamily="49" charset="0"/>
              </a:rPr>
              <a:t>argc</a:t>
            </a:r>
            <a:r>
              <a:rPr lang="en-IN" sz="1400" b="0" dirty="0">
                <a:solidFill>
                  <a:srgbClr val="E1E4E8"/>
                </a:solidFill>
                <a:effectLst/>
                <a:latin typeface="Consolas" panose="020B0609020204030204" pitchFamily="49" charset="0"/>
              </a:rPr>
              <a:t>,</a:t>
            </a:r>
            <a:r>
              <a:rPr lang="en-IN" sz="1400" b="0" dirty="0">
                <a:solidFill>
                  <a:srgbClr val="9ECBFF"/>
                </a:solidFill>
                <a:effectLst/>
                <a:latin typeface="Consolas" panose="020B0609020204030204" pitchFamily="49" charset="0"/>
              </a:rPr>
              <a:t>"."</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p>
          <a:p>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else</a:t>
            </a:r>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if</a:t>
            </a:r>
            <a:r>
              <a:rPr lang="en-IN" sz="1400" b="0" dirty="0">
                <a:solidFill>
                  <a:srgbClr val="E1E4E8"/>
                </a:solidFill>
                <a:effectLst/>
                <a:latin typeface="Consolas" panose="020B0609020204030204" pitchFamily="49" charset="0"/>
              </a:rPr>
              <a:t>(</a:t>
            </a:r>
            <a:r>
              <a:rPr lang="en-IN" sz="1400" b="0" dirty="0" err="1">
                <a:solidFill>
                  <a:srgbClr val="FFAB70"/>
                </a:solidFill>
                <a:effectLst/>
                <a:latin typeface="Consolas" panose="020B0609020204030204" pitchFamily="49" charset="0"/>
              </a:rPr>
              <a:t>argc</a:t>
            </a:r>
            <a:r>
              <a:rPr lang="en-IN" sz="1400" b="0" dirty="0">
                <a:solidFill>
                  <a:srgbClr val="F97583"/>
                </a:solidFill>
                <a:effectLst/>
                <a:latin typeface="Consolas" panose="020B0609020204030204" pitchFamily="49" charset="0"/>
              </a:rPr>
              <a:t>==</a:t>
            </a:r>
            <a:r>
              <a:rPr lang="en-IN" sz="1400" b="0" dirty="0">
                <a:solidFill>
                  <a:srgbClr val="79B8FF"/>
                </a:solidFill>
                <a:effectLst/>
                <a:latin typeface="Consolas" panose="020B0609020204030204" pitchFamily="49" charset="0"/>
              </a:rPr>
              <a:t>2</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if</a:t>
            </a:r>
            <a:r>
              <a:rPr lang="en-IN" sz="1400" b="0" dirty="0">
                <a:solidFill>
                  <a:srgbClr val="E1E4E8"/>
                </a:solidFill>
                <a:effectLst/>
                <a:latin typeface="Consolas" panose="020B0609020204030204" pitchFamily="49" charset="0"/>
              </a:rPr>
              <a:t>(</a:t>
            </a:r>
            <a:r>
              <a:rPr lang="en-IN" sz="1400" b="0" dirty="0">
                <a:solidFill>
                  <a:srgbClr val="F97583"/>
                </a:solidFill>
                <a:effectLst/>
                <a:latin typeface="Consolas" panose="020B0609020204030204" pitchFamily="49" charset="0"/>
              </a:rPr>
              <a:t>!</a:t>
            </a:r>
            <a:r>
              <a:rPr lang="en-IN" sz="1400" b="0" dirty="0" err="1">
                <a:solidFill>
                  <a:srgbClr val="B392F0"/>
                </a:solidFill>
                <a:effectLst/>
                <a:latin typeface="Consolas" panose="020B0609020204030204" pitchFamily="49" charset="0"/>
              </a:rPr>
              <a:t>strcmp</a:t>
            </a:r>
            <a:r>
              <a:rPr lang="en-IN" sz="1400" b="0" dirty="0">
                <a:solidFill>
                  <a:srgbClr val="E1E4E8"/>
                </a:solidFill>
                <a:effectLst/>
                <a:latin typeface="Consolas" panose="020B0609020204030204" pitchFamily="49" charset="0"/>
              </a:rPr>
              <a:t>(</a:t>
            </a:r>
            <a:r>
              <a:rPr lang="en-IN" sz="1400" b="0" dirty="0" err="1">
                <a:solidFill>
                  <a:srgbClr val="FFAB70"/>
                </a:solidFill>
                <a:effectLst/>
                <a:latin typeface="Consolas" panose="020B0609020204030204" pitchFamily="49" charset="0"/>
              </a:rPr>
              <a:t>argv</a:t>
            </a:r>
            <a:r>
              <a:rPr lang="en-IN" sz="1400" b="0" dirty="0">
                <a:solidFill>
                  <a:srgbClr val="E1E4E8"/>
                </a:solidFill>
                <a:effectLst/>
                <a:latin typeface="Consolas" panose="020B0609020204030204" pitchFamily="49" charset="0"/>
              </a:rPr>
              <a:t>[</a:t>
            </a:r>
            <a:r>
              <a:rPr lang="en-IN" sz="1400" b="0" dirty="0">
                <a:solidFill>
                  <a:srgbClr val="79B8FF"/>
                </a:solidFill>
                <a:effectLst/>
                <a:latin typeface="Consolas" panose="020B0609020204030204" pitchFamily="49" charset="0"/>
              </a:rPr>
              <a:t>1</a:t>
            </a:r>
            <a:r>
              <a:rPr lang="en-IN" sz="1400" b="0" dirty="0">
                <a:solidFill>
                  <a:srgbClr val="E1E4E8"/>
                </a:solidFill>
                <a:effectLst/>
                <a:latin typeface="Consolas" panose="020B0609020204030204" pitchFamily="49" charset="0"/>
              </a:rPr>
              <a:t>],</a:t>
            </a:r>
            <a:r>
              <a:rPr lang="en-IN" sz="1400" b="0" dirty="0">
                <a:solidFill>
                  <a:srgbClr val="9ECBFF"/>
                </a:solidFill>
                <a:effectLst/>
                <a:latin typeface="Consolas" panose="020B0609020204030204" pitchFamily="49" charset="0"/>
              </a:rPr>
              <a:t>"-L"</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err="1">
                <a:solidFill>
                  <a:srgbClr val="FFAB70"/>
                </a:solidFill>
                <a:effectLst/>
                <a:latin typeface="Consolas" panose="020B0609020204030204" pitchFamily="49" charset="0"/>
              </a:rPr>
              <a:t>argc</a:t>
            </a:r>
            <a:r>
              <a:rPr lang="en-IN" sz="1400" b="0" dirty="0">
                <a:solidFill>
                  <a:srgbClr val="F97583"/>
                </a:solidFill>
                <a:effectLst/>
                <a:latin typeface="Consolas" panose="020B0609020204030204" pitchFamily="49" charset="0"/>
              </a:rPr>
              <a:t>=</a:t>
            </a:r>
            <a:r>
              <a:rPr lang="en-IN" sz="1400" b="0" dirty="0">
                <a:solidFill>
                  <a:srgbClr val="79B8FF"/>
                </a:solidFill>
                <a:effectLst/>
                <a:latin typeface="Consolas" panose="020B0609020204030204" pitchFamily="49" charset="0"/>
              </a:rPr>
              <a:t>3</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err="1">
                <a:solidFill>
                  <a:srgbClr val="B392F0"/>
                </a:solidFill>
                <a:effectLst/>
                <a:latin typeface="Consolas" panose="020B0609020204030204" pitchFamily="49" charset="0"/>
              </a:rPr>
              <a:t>print_directory_details</a:t>
            </a:r>
            <a:r>
              <a:rPr lang="en-IN" sz="1400" b="0" dirty="0">
                <a:solidFill>
                  <a:srgbClr val="E1E4E8"/>
                </a:solidFill>
                <a:effectLst/>
                <a:latin typeface="Consolas" panose="020B0609020204030204" pitchFamily="49" charset="0"/>
              </a:rPr>
              <a:t>(</a:t>
            </a:r>
            <a:r>
              <a:rPr lang="en-IN" sz="1400" b="0" dirty="0" err="1">
                <a:solidFill>
                  <a:srgbClr val="FFAB70"/>
                </a:solidFill>
                <a:effectLst/>
                <a:latin typeface="Consolas" panose="020B0609020204030204" pitchFamily="49" charset="0"/>
              </a:rPr>
              <a:t>argc</a:t>
            </a:r>
            <a:r>
              <a:rPr lang="en-IN" sz="1400" b="0" dirty="0">
                <a:solidFill>
                  <a:srgbClr val="E1E4E8"/>
                </a:solidFill>
                <a:effectLst/>
                <a:latin typeface="Consolas" panose="020B0609020204030204" pitchFamily="49" charset="0"/>
              </a:rPr>
              <a:t>,</a:t>
            </a:r>
            <a:r>
              <a:rPr lang="en-IN" sz="1400" b="0" dirty="0">
                <a:solidFill>
                  <a:srgbClr val="9ECBFF"/>
                </a:solidFill>
                <a:effectLst/>
                <a:latin typeface="Consolas" panose="020B0609020204030204" pitchFamily="49" charset="0"/>
              </a:rPr>
              <a:t>"."</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p>
          <a:p>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else</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err="1">
                <a:solidFill>
                  <a:srgbClr val="B392F0"/>
                </a:solidFill>
                <a:effectLst/>
                <a:latin typeface="Consolas" panose="020B0609020204030204" pitchFamily="49" charset="0"/>
              </a:rPr>
              <a:t>print_directory_details</a:t>
            </a:r>
            <a:r>
              <a:rPr lang="en-IN" sz="1400" b="0" dirty="0">
                <a:solidFill>
                  <a:srgbClr val="E1E4E8"/>
                </a:solidFill>
                <a:effectLst/>
                <a:latin typeface="Consolas" panose="020B0609020204030204" pitchFamily="49" charset="0"/>
              </a:rPr>
              <a:t>(</a:t>
            </a:r>
            <a:r>
              <a:rPr lang="en-IN" sz="1400" b="0" dirty="0" err="1">
                <a:solidFill>
                  <a:srgbClr val="FFAB70"/>
                </a:solidFill>
                <a:effectLst/>
                <a:latin typeface="Consolas" panose="020B0609020204030204" pitchFamily="49" charset="0"/>
              </a:rPr>
              <a:t>argc</a:t>
            </a:r>
            <a:r>
              <a:rPr lang="en-IN" sz="1400" b="0" dirty="0" err="1">
                <a:solidFill>
                  <a:srgbClr val="E1E4E8"/>
                </a:solidFill>
                <a:effectLst/>
                <a:latin typeface="Consolas" panose="020B0609020204030204" pitchFamily="49" charset="0"/>
              </a:rPr>
              <a:t>,</a:t>
            </a:r>
            <a:r>
              <a:rPr lang="en-IN" sz="1400" b="0" dirty="0" err="1">
                <a:solidFill>
                  <a:srgbClr val="FFAB70"/>
                </a:solidFill>
                <a:effectLst/>
                <a:latin typeface="Consolas" panose="020B0609020204030204" pitchFamily="49" charset="0"/>
              </a:rPr>
              <a:t>argv</a:t>
            </a:r>
            <a:r>
              <a:rPr lang="en-IN" sz="1400" b="0" dirty="0">
                <a:solidFill>
                  <a:srgbClr val="E1E4E8"/>
                </a:solidFill>
                <a:effectLst/>
                <a:latin typeface="Consolas" panose="020B0609020204030204" pitchFamily="49" charset="0"/>
              </a:rPr>
              <a:t>[</a:t>
            </a:r>
            <a:r>
              <a:rPr lang="en-IN" sz="1400" b="0" dirty="0">
                <a:solidFill>
                  <a:srgbClr val="79B8FF"/>
                </a:solidFill>
                <a:effectLst/>
                <a:latin typeface="Consolas" panose="020B0609020204030204" pitchFamily="49" charset="0"/>
              </a:rPr>
              <a:t>1</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p>
          <a:p>
            <a:r>
              <a:rPr lang="en-IN" sz="1400" b="0" dirty="0">
                <a:solidFill>
                  <a:srgbClr val="E1E4E8"/>
                </a:solidFill>
                <a:effectLst/>
                <a:latin typeface="Consolas" panose="020B0609020204030204" pitchFamily="49" charset="0"/>
              </a:rPr>
              <a:t>    }</a:t>
            </a:r>
          </a:p>
          <a:p>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else</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err="1">
                <a:solidFill>
                  <a:srgbClr val="B392F0"/>
                </a:solidFill>
                <a:effectLst/>
                <a:latin typeface="Consolas" panose="020B0609020204030204" pitchFamily="49" charset="0"/>
              </a:rPr>
              <a:t>print_directory_details</a:t>
            </a:r>
            <a:r>
              <a:rPr lang="en-IN" sz="1400" b="0" dirty="0">
                <a:solidFill>
                  <a:srgbClr val="E1E4E8"/>
                </a:solidFill>
                <a:effectLst/>
                <a:latin typeface="Consolas" panose="020B0609020204030204" pitchFamily="49" charset="0"/>
              </a:rPr>
              <a:t>(</a:t>
            </a:r>
            <a:r>
              <a:rPr lang="en-IN" sz="1400" b="0" dirty="0" err="1">
                <a:solidFill>
                  <a:srgbClr val="FFAB70"/>
                </a:solidFill>
                <a:effectLst/>
                <a:latin typeface="Consolas" panose="020B0609020204030204" pitchFamily="49" charset="0"/>
              </a:rPr>
              <a:t>argc</a:t>
            </a:r>
            <a:r>
              <a:rPr lang="en-IN" sz="1400" b="0" dirty="0" err="1">
                <a:solidFill>
                  <a:srgbClr val="E1E4E8"/>
                </a:solidFill>
                <a:effectLst/>
                <a:latin typeface="Consolas" panose="020B0609020204030204" pitchFamily="49" charset="0"/>
              </a:rPr>
              <a:t>,</a:t>
            </a:r>
            <a:r>
              <a:rPr lang="en-IN" sz="1400" b="0" dirty="0" err="1">
                <a:solidFill>
                  <a:srgbClr val="FFAB70"/>
                </a:solidFill>
                <a:effectLst/>
                <a:latin typeface="Consolas" panose="020B0609020204030204" pitchFamily="49" charset="0"/>
              </a:rPr>
              <a:t>argv</a:t>
            </a:r>
            <a:r>
              <a:rPr lang="en-IN" sz="1400" b="0" dirty="0">
                <a:solidFill>
                  <a:srgbClr val="E1E4E8"/>
                </a:solidFill>
                <a:effectLst/>
                <a:latin typeface="Consolas" panose="020B0609020204030204" pitchFamily="49" charset="0"/>
              </a:rPr>
              <a:t>[</a:t>
            </a:r>
            <a:r>
              <a:rPr lang="en-IN" sz="1400" b="0" dirty="0">
                <a:solidFill>
                  <a:srgbClr val="79B8FF"/>
                </a:solidFill>
                <a:effectLst/>
                <a:latin typeface="Consolas" panose="020B0609020204030204" pitchFamily="49" charset="0"/>
              </a:rPr>
              <a:t>2</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p>
          <a:p>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return</a:t>
            </a:r>
            <a:r>
              <a:rPr lang="en-IN" sz="1400" b="0" dirty="0">
                <a:solidFill>
                  <a:srgbClr val="E1E4E8"/>
                </a:solidFill>
                <a:effectLst/>
                <a:latin typeface="Consolas" panose="020B0609020204030204" pitchFamily="49" charset="0"/>
              </a:rPr>
              <a:t> </a:t>
            </a:r>
            <a:r>
              <a:rPr lang="en-IN" sz="1400" b="0" dirty="0">
                <a:solidFill>
                  <a:srgbClr val="79B8FF"/>
                </a:solidFill>
                <a:effectLst/>
                <a:latin typeface="Consolas" panose="020B0609020204030204" pitchFamily="49" charset="0"/>
              </a:rPr>
              <a:t>0</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CA22B94C-B3AD-43C4-950E-199156F1CE47}"/>
              </a:ext>
            </a:extLst>
          </p:cNvPr>
          <p:cNvSpPr txBox="1"/>
          <p:nvPr/>
        </p:nvSpPr>
        <p:spPr>
          <a:xfrm>
            <a:off x="2276" y="612844"/>
            <a:ext cx="6093724" cy="5940088"/>
          </a:xfrm>
          <a:prstGeom prst="rect">
            <a:avLst/>
          </a:prstGeom>
          <a:noFill/>
          <a:ln>
            <a:solidFill>
              <a:schemeClr val="tx1"/>
            </a:solidFill>
            <a:prstDash val="dash"/>
          </a:ln>
        </p:spPr>
        <p:txBody>
          <a:bodyPr wrap="square" rtlCol="0">
            <a:spAutoFit/>
          </a:bodyPr>
          <a:lstStyle/>
          <a:p>
            <a:r>
              <a:rPr lang="en-US" sz="2000" dirty="0"/>
              <a:t>Here inside </a:t>
            </a:r>
            <a:r>
              <a:rPr lang="en-IN" sz="2000" b="0" dirty="0">
                <a:solidFill>
                  <a:srgbClr val="B392F0"/>
                </a:solidFill>
                <a:effectLst/>
                <a:latin typeface="Consolas" panose="020B0609020204030204" pitchFamily="49" charset="0"/>
              </a:rPr>
              <a:t>main.</a:t>
            </a:r>
            <a:r>
              <a:rPr lang="en-US" sz="2000" dirty="0"/>
              <a:t>We check that valid arguments have been passed.</a:t>
            </a:r>
            <a:endParaRPr lang="en-IN" sz="2000" dirty="0"/>
          </a:p>
          <a:p>
            <a:pPr marL="342900" indent="-342900">
              <a:buFont typeface="Wingdings" panose="05000000000000000000" pitchFamily="2" charset="2"/>
              <a:buChar char="Ø"/>
            </a:pPr>
            <a:endParaRPr lang="en-US" sz="2000" dirty="0"/>
          </a:p>
          <a:p>
            <a:pPr marL="342900" marR="0" lvl="0" indent="-34290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US" sz="2000" dirty="0"/>
              <a:t>If invalid arguments are passed then </a:t>
            </a:r>
            <a:r>
              <a:rPr lang="en-IN" sz="2000" dirty="0"/>
              <a:t>we print error on screen.</a:t>
            </a:r>
          </a:p>
          <a:p>
            <a:pPr marL="342900" marR="0" lvl="0" indent="-34290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IN" sz="2000" dirty="0"/>
              <a:t>If valid arguments are passed, then we proceed with printing directory details using </a:t>
            </a:r>
            <a:r>
              <a:rPr lang="en-IN" sz="2000" b="0" dirty="0" err="1">
                <a:solidFill>
                  <a:srgbClr val="B392F0"/>
                </a:solidFill>
                <a:effectLst/>
                <a:latin typeface="Consolas" panose="020B0609020204030204" pitchFamily="49" charset="0"/>
              </a:rPr>
              <a:t>print_directory_details</a:t>
            </a:r>
            <a:r>
              <a:rPr lang="en-IN" sz="2000" b="0" dirty="0">
                <a:solidFill>
                  <a:srgbClr val="B392F0"/>
                </a:solidFill>
                <a:effectLst/>
                <a:latin typeface="Consolas" panose="020B0609020204030204" pitchFamily="49" charset="0"/>
              </a:rPr>
              <a:t>() function.</a:t>
            </a:r>
            <a:endParaRPr lang="en-IN" sz="2000" dirty="0"/>
          </a:p>
          <a:p>
            <a:pPr marL="342900" marR="0" lvl="0" indent="-34290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IN" sz="2000" dirty="0"/>
              <a:t>If only </a:t>
            </a:r>
            <a:r>
              <a:rPr lang="en-IN" sz="2000" dirty="0">
                <a:solidFill>
                  <a:srgbClr val="FF0000"/>
                </a:solidFill>
                <a:latin typeface="Consolas" panose="020B0609020204030204" pitchFamily="49" charset="0"/>
              </a:rPr>
              <a:t>./mini-ls </a:t>
            </a:r>
            <a:r>
              <a:rPr lang="en-IN" sz="2000" dirty="0"/>
              <a:t>is passed then our program work on current directory.</a:t>
            </a:r>
          </a:p>
          <a:p>
            <a:pPr marL="342900" marR="0" lvl="0" indent="-34290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IN" sz="2000" dirty="0"/>
              <a:t>If </a:t>
            </a:r>
            <a:r>
              <a:rPr lang="en-IN" sz="2000" dirty="0">
                <a:solidFill>
                  <a:srgbClr val="FF0000"/>
                </a:solidFill>
                <a:latin typeface="Consolas" panose="020B0609020204030204" pitchFamily="49" charset="0"/>
              </a:rPr>
              <a:t>./mini-ls –L </a:t>
            </a:r>
            <a:r>
              <a:rPr lang="en-IN" sz="2000" dirty="0"/>
              <a:t>are passed then we again work on current directory, but here we deal with symbolic links. </a:t>
            </a:r>
          </a:p>
          <a:p>
            <a:pPr marL="342900" marR="0" lvl="0" indent="-34290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IN" sz="2000" dirty="0"/>
              <a:t>If </a:t>
            </a:r>
            <a:r>
              <a:rPr lang="en-IN" sz="2000" dirty="0">
                <a:solidFill>
                  <a:srgbClr val="FF0000"/>
                </a:solidFill>
                <a:latin typeface="Consolas" panose="020B0609020204030204" pitchFamily="49" charset="0"/>
              </a:rPr>
              <a:t>./mini-ls –L “absolute path” </a:t>
            </a:r>
            <a:r>
              <a:rPr lang="en-IN" sz="2000" dirty="0"/>
              <a:t>then works on given directory, but here we deal with symbolic links. </a:t>
            </a:r>
          </a:p>
          <a:p>
            <a:pPr marL="342900" marR="0" lvl="0" indent="-34290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IN" sz="2000" dirty="0"/>
              <a:t>If </a:t>
            </a:r>
            <a:r>
              <a:rPr lang="en-IN" sz="2000" dirty="0">
                <a:solidFill>
                  <a:srgbClr val="FF0000"/>
                </a:solidFill>
                <a:latin typeface="Consolas" panose="020B0609020204030204" pitchFamily="49" charset="0"/>
              </a:rPr>
              <a:t>./mini-ls “absolute path”</a:t>
            </a:r>
            <a:r>
              <a:rPr lang="en-IN" sz="2000" dirty="0"/>
              <a:t> then works on given directory.</a:t>
            </a:r>
          </a:p>
          <a:p>
            <a:r>
              <a:rPr lang="en-US" sz="2000" dirty="0"/>
              <a:t> </a:t>
            </a:r>
            <a:endParaRPr lang="en-IN" sz="2000" dirty="0"/>
          </a:p>
        </p:txBody>
      </p:sp>
      <p:pic>
        <p:nvPicPr>
          <p:cNvPr id="2" name="Slide-11 ">
            <a:hlinkClick r:id="" action="ppaction://media"/>
            <a:extLst>
              <a:ext uri="{FF2B5EF4-FFF2-40B4-BE49-F238E27FC236}">
                <a16:creationId xmlns:a16="http://schemas.microsoft.com/office/drawing/2014/main" id="{5CD72B1F-AD7A-405B-8B45-A22F4400E20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5534" y="0"/>
            <a:ext cx="609600" cy="609600"/>
          </a:xfrm>
          <a:prstGeom prst="rect">
            <a:avLst/>
          </a:prstGeom>
        </p:spPr>
      </p:pic>
    </p:spTree>
    <p:extLst>
      <p:ext uri="{BB962C8B-B14F-4D97-AF65-F5344CB8AC3E}">
        <p14:creationId xmlns:p14="http://schemas.microsoft.com/office/powerpoint/2010/main" val="21849010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624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3F13224-30D3-4B6C-90DB-2C956AB79B3D}"/>
              </a:ext>
            </a:extLst>
          </p:cNvPr>
          <p:cNvSpPr txBox="1"/>
          <p:nvPr/>
        </p:nvSpPr>
        <p:spPr>
          <a:xfrm>
            <a:off x="8437729" y="258901"/>
            <a:ext cx="3754271" cy="6340197"/>
          </a:xfrm>
          <a:prstGeom prst="rect">
            <a:avLst/>
          </a:prstGeom>
          <a:solidFill>
            <a:schemeClr val="tx2">
              <a:lumMod val="50000"/>
            </a:schemeClr>
          </a:solidFill>
        </p:spPr>
        <p:txBody>
          <a:bodyPr wrap="square">
            <a:spAutoFit/>
          </a:bodyPr>
          <a:lstStyle/>
          <a:p>
            <a:r>
              <a:rPr lang="en-US" sz="1400" b="0" dirty="0">
                <a:solidFill>
                  <a:srgbClr val="B392F0"/>
                </a:solidFill>
                <a:effectLst/>
                <a:latin typeface="Consolas" panose="020B0609020204030204" pitchFamily="49" charset="0"/>
              </a:rPr>
              <a:t>string</a:t>
            </a:r>
            <a:r>
              <a:rPr lang="en-US" sz="1400" b="0" dirty="0">
                <a:solidFill>
                  <a:srgbClr val="E1E4E8"/>
                </a:solidFill>
                <a:effectLst/>
                <a:latin typeface="Consolas" panose="020B0609020204030204" pitchFamily="49" charset="0"/>
              </a:rPr>
              <a:t> </a:t>
            </a:r>
            <a:r>
              <a:rPr lang="en-US" sz="1400" b="0" dirty="0">
                <a:solidFill>
                  <a:srgbClr val="B392F0"/>
                </a:solidFill>
                <a:effectLst/>
                <a:latin typeface="Consolas" panose="020B0609020204030204" pitchFamily="49" charset="0"/>
              </a:rPr>
              <a:t>permissions</a:t>
            </a:r>
            <a:r>
              <a:rPr lang="en-US" sz="1400" b="0" dirty="0">
                <a:solidFill>
                  <a:srgbClr val="E1E4E8"/>
                </a:solidFill>
                <a:effectLst/>
                <a:latin typeface="Consolas" panose="020B0609020204030204" pitchFamily="49" charset="0"/>
              </a:rPr>
              <a:t>(</a:t>
            </a:r>
            <a:r>
              <a:rPr lang="en-US" sz="1400" b="0" dirty="0" err="1">
                <a:solidFill>
                  <a:srgbClr val="B392F0"/>
                </a:solidFill>
                <a:effectLst/>
                <a:latin typeface="Consolas" panose="020B0609020204030204" pitchFamily="49" charset="0"/>
              </a:rPr>
              <a:t>mode_t</a:t>
            </a:r>
            <a:r>
              <a:rPr lang="en-US" sz="1400" b="0" dirty="0">
                <a:solidFill>
                  <a:srgbClr val="E1E4E8"/>
                </a:solidFill>
                <a:effectLst/>
                <a:latin typeface="Consolas" panose="020B0609020204030204" pitchFamily="49" charset="0"/>
              </a:rPr>
              <a:t> </a:t>
            </a:r>
            <a:r>
              <a:rPr lang="en-US" sz="1400" b="0" dirty="0" err="1">
                <a:solidFill>
                  <a:srgbClr val="FFAB70"/>
                </a:solidFill>
                <a:effectLst/>
                <a:latin typeface="Consolas" panose="020B0609020204030204" pitchFamily="49" charset="0"/>
              </a:rPr>
              <a:t>st</a:t>
            </a:r>
            <a:r>
              <a:rPr lang="en-US" sz="1400" b="0" dirty="0">
                <a:solidFill>
                  <a:srgbClr val="E1E4E8"/>
                </a:solidFill>
                <a:effectLst/>
                <a:latin typeface="Consolas" panose="020B0609020204030204" pitchFamily="49" charset="0"/>
              </a:rPr>
              <a:t>){</a:t>
            </a:r>
          </a:p>
          <a:p>
            <a:r>
              <a:rPr lang="en-US" sz="1400" b="0" dirty="0">
                <a:solidFill>
                  <a:srgbClr val="E1E4E8"/>
                </a:solidFill>
                <a:effectLst/>
                <a:latin typeface="Consolas" panose="020B0609020204030204" pitchFamily="49" charset="0"/>
              </a:rPr>
              <a:t>    </a:t>
            </a:r>
            <a:r>
              <a:rPr lang="en-US" sz="1400" b="0" dirty="0">
                <a:solidFill>
                  <a:srgbClr val="F97583"/>
                </a:solidFill>
                <a:effectLst/>
                <a:latin typeface="Consolas" panose="020B0609020204030204" pitchFamily="49" charset="0"/>
              </a:rPr>
              <a:t>char</a:t>
            </a:r>
            <a:r>
              <a:rPr lang="en-US" sz="1400" b="0" dirty="0">
                <a:solidFill>
                  <a:srgbClr val="E1E4E8"/>
                </a:solidFill>
                <a:effectLst/>
                <a:latin typeface="Consolas" panose="020B0609020204030204" pitchFamily="49" charset="0"/>
              </a:rPr>
              <a:t> perms[</a:t>
            </a:r>
            <a:r>
              <a:rPr lang="en-US" sz="1400" b="0" dirty="0">
                <a:solidFill>
                  <a:srgbClr val="79B8FF"/>
                </a:solidFill>
                <a:effectLst/>
                <a:latin typeface="Consolas" panose="020B0609020204030204" pitchFamily="49" charset="0"/>
              </a:rPr>
              <a:t>11</a:t>
            </a:r>
            <a:r>
              <a:rPr lang="en-US" sz="1400" b="0" dirty="0">
                <a:solidFill>
                  <a:srgbClr val="E1E4E8"/>
                </a:solidFill>
                <a:effectLst/>
                <a:latin typeface="Consolas" panose="020B0609020204030204" pitchFamily="49" charset="0"/>
              </a:rPr>
              <a:t>];</a:t>
            </a:r>
          </a:p>
          <a:p>
            <a:r>
              <a:rPr lang="en-US" sz="1400" b="0" dirty="0">
                <a:solidFill>
                  <a:srgbClr val="E1E4E8"/>
                </a:solidFill>
                <a:effectLst/>
                <a:latin typeface="Consolas" panose="020B0609020204030204" pitchFamily="49" charset="0"/>
              </a:rPr>
              <a:t>    </a:t>
            </a:r>
            <a:r>
              <a:rPr lang="en-US" sz="1400" b="0" dirty="0">
                <a:solidFill>
                  <a:srgbClr val="F97583"/>
                </a:solidFill>
                <a:effectLst/>
                <a:latin typeface="Consolas" panose="020B0609020204030204" pitchFamily="49" charset="0"/>
              </a:rPr>
              <a:t>if</a:t>
            </a:r>
            <a:r>
              <a:rPr lang="en-US" sz="1400" b="0" dirty="0">
                <a:solidFill>
                  <a:srgbClr val="E1E4E8"/>
                </a:solidFill>
                <a:effectLst/>
                <a:latin typeface="Consolas" panose="020B0609020204030204" pitchFamily="49" charset="0"/>
              </a:rPr>
              <a:t>(</a:t>
            </a:r>
            <a:r>
              <a:rPr lang="en-US" sz="1400" b="0" dirty="0">
                <a:solidFill>
                  <a:srgbClr val="B392F0"/>
                </a:solidFill>
                <a:effectLst/>
                <a:latin typeface="Consolas" panose="020B0609020204030204" pitchFamily="49" charset="0"/>
              </a:rPr>
              <a:t>S_ISREG</a:t>
            </a:r>
            <a:r>
              <a:rPr lang="en-US" sz="1400" b="0" dirty="0">
                <a:solidFill>
                  <a:srgbClr val="E1E4E8"/>
                </a:solidFill>
                <a:effectLst/>
                <a:latin typeface="Consolas" panose="020B0609020204030204" pitchFamily="49" charset="0"/>
              </a:rPr>
              <a:t>(</a:t>
            </a:r>
            <a:r>
              <a:rPr lang="en-US" sz="1400" b="0" dirty="0" err="1">
                <a:solidFill>
                  <a:srgbClr val="FFAB70"/>
                </a:solidFill>
                <a:effectLst/>
                <a:latin typeface="Consolas" panose="020B0609020204030204" pitchFamily="49" charset="0"/>
              </a:rPr>
              <a:t>st</a:t>
            </a:r>
            <a:r>
              <a:rPr lang="en-US" sz="1400" b="0" dirty="0">
                <a:solidFill>
                  <a:srgbClr val="E1E4E8"/>
                </a:solidFill>
                <a:effectLst/>
                <a:latin typeface="Consolas" panose="020B0609020204030204" pitchFamily="49" charset="0"/>
              </a:rPr>
              <a:t>))</a:t>
            </a:r>
          </a:p>
          <a:p>
            <a:r>
              <a:rPr lang="en-US" sz="1400" b="0" dirty="0">
                <a:solidFill>
                  <a:srgbClr val="E1E4E8"/>
                </a:solidFill>
                <a:effectLst/>
                <a:latin typeface="Consolas" panose="020B0609020204030204" pitchFamily="49" charset="0"/>
              </a:rPr>
              <a:t>        perms[</a:t>
            </a:r>
            <a:r>
              <a:rPr lang="en-US" sz="1400" b="0" dirty="0">
                <a:solidFill>
                  <a:srgbClr val="79B8FF"/>
                </a:solidFill>
                <a:effectLst/>
                <a:latin typeface="Consolas" panose="020B0609020204030204" pitchFamily="49" charset="0"/>
              </a:rPr>
              <a:t>0</a:t>
            </a:r>
            <a:r>
              <a:rPr lang="en-US" sz="1400" b="0" dirty="0">
                <a:solidFill>
                  <a:srgbClr val="E1E4E8"/>
                </a:solidFill>
                <a:effectLst/>
                <a:latin typeface="Consolas" panose="020B0609020204030204" pitchFamily="49" charset="0"/>
              </a:rPr>
              <a:t>] </a:t>
            </a:r>
            <a:r>
              <a:rPr lang="en-US" sz="1400" b="0" dirty="0">
                <a:solidFill>
                  <a:srgbClr val="F97583"/>
                </a:solidFill>
                <a:effectLst/>
                <a:latin typeface="Consolas" panose="020B0609020204030204" pitchFamily="49" charset="0"/>
              </a:rPr>
              <a:t>=</a:t>
            </a:r>
            <a:r>
              <a:rPr lang="en-US" sz="1400" b="0" dirty="0">
                <a:solidFill>
                  <a:srgbClr val="E1E4E8"/>
                </a:solidFill>
                <a:effectLst/>
                <a:latin typeface="Consolas" panose="020B0609020204030204" pitchFamily="49" charset="0"/>
              </a:rPr>
              <a:t> </a:t>
            </a:r>
            <a:r>
              <a:rPr lang="en-US" sz="1400" b="0" dirty="0">
                <a:solidFill>
                  <a:srgbClr val="9ECBFF"/>
                </a:solidFill>
                <a:effectLst/>
                <a:latin typeface="Consolas" panose="020B0609020204030204" pitchFamily="49" charset="0"/>
              </a:rPr>
              <a:t>'-'</a:t>
            </a:r>
            <a:r>
              <a:rPr lang="en-US" sz="1400" b="0" dirty="0">
                <a:solidFill>
                  <a:srgbClr val="E1E4E8"/>
                </a:solidFill>
                <a:effectLst/>
                <a:latin typeface="Consolas" panose="020B0609020204030204" pitchFamily="49" charset="0"/>
              </a:rPr>
              <a:t>;</a:t>
            </a:r>
          </a:p>
          <a:p>
            <a:r>
              <a:rPr lang="en-US" sz="1400" b="0" dirty="0">
                <a:solidFill>
                  <a:srgbClr val="E1E4E8"/>
                </a:solidFill>
                <a:effectLst/>
                <a:latin typeface="Consolas" panose="020B0609020204030204" pitchFamily="49" charset="0"/>
              </a:rPr>
              <a:t>    </a:t>
            </a:r>
            <a:r>
              <a:rPr lang="en-US" sz="1400" b="0" dirty="0">
                <a:solidFill>
                  <a:srgbClr val="F97583"/>
                </a:solidFill>
                <a:effectLst/>
                <a:latin typeface="Consolas" panose="020B0609020204030204" pitchFamily="49" charset="0"/>
              </a:rPr>
              <a:t>else</a:t>
            </a:r>
            <a:r>
              <a:rPr lang="en-US" sz="1400" b="0" dirty="0">
                <a:solidFill>
                  <a:srgbClr val="E1E4E8"/>
                </a:solidFill>
                <a:effectLst/>
                <a:latin typeface="Consolas" panose="020B0609020204030204" pitchFamily="49" charset="0"/>
              </a:rPr>
              <a:t> </a:t>
            </a:r>
            <a:r>
              <a:rPr lang="en-US" sz="1400" b="0" dirty="0">
                <a:solidFill>
                  <a:srgbClr val="F97583"/>
                </a:solidFill>
                <a:effectLst/>
                <a:latin typeface="Consolas" panose="020B0609020204030204" pitchFamily="49" charset="0"/>
              </a:rPr>
              <a:t>if</a:t>
            </a:r>
            <a:r>
              <a:rPr lang="en-US" sz="1400" b="0" dirty="0">
                <a:solidFill>
                  <a:srgbClr val="E1E4E8"/>
                </a:solidFill>
                <a:effectLst/>
                <a:latin typeface="Consolas" panose="020B0609020204030204" pitchFamily="49" charset="0"/>
              </a:rPr>
              <a:t>(</a:t>
            </a:r>
            <a:r>
              <a:rPr lang="en-US" sz="1400" b="0" dirty="0">
                <a:solidFill>
                  <a:srgbClr val="B392F0"/>
                </a:solidFill>
                <a:effectLst/>
                <a:latin typeface="Consolas" panose="020B0609020204030204" pitchFamily="49" charset="0"/>
              </a:rPr>
              <a:t>S_ISDIR</a:t>
            </a:r>
            <a:r>
              <a:rPr lang="en-US" sz="1400" b="0" dirty="0">
                <a:solidFill>
                  <a:srgbClr val="E1E4E8"/>
                </a:solidFill>
                <a:effectLst/>
                <a:latin typeface="Consolas" panose="020B0609020204030204" pitchFamily="49" charset="0"/>
              </a:rPr>
              <a:t>(</a:t>
            </a:r>
            <a:r>
              <a:rPr lang="en-US" sz="1400" b="0" dirty="0" err="1">
                <a:solidFill>
                  <a:srgbClr val="FFAB70"/>
                </a:solidFill>
                <a:effectLst/>
                <a:latin typeface="Consolas" panose="020B0609020204030204" pitchFamily="49" charset="0"/>
              </a:rPr>
              <a:t>st</a:t>
            </a:r>
            <a:r>
              <a:rPr lang="en-US" sz="1400" b="0" dirty="0">
                <a:solidFill>
                  <a:srgbClr val="E1E4E8"/>
                </a:solidFill>
                <a:effectLst/>
                <a:latin typeface="Consolas" panose="020B0609020204030204" pitchFamily="49" charset="0"/>
              </a:rPr>
              <a:t>))</a:t>
            </a:r>
          </a:p>
          <a:p>
            <a:r>
              <a:rPr lang="en-US" sz="1400" b="0" dirty="0">
                <a:solidFill>
                  <a:srgbClr val="E1E4E8"/>
                </a:solidFill>
                <a:effectLst/>
                <a:latin typeface="Consolas" panose="020B0609020204030204" pitchFamily="49" charset="0"/>
              </a:rPr>
              <a:t>        perms[</a:t>
            </a:r>
            <a:r>
              <a:rPr lang="en-US" sz="1400" b="0" dirty="0">
                <a:solidFill>
                  <a:srgbClr val="79B8FF"/>
                </a:solidFill>
                <a:effectLst/>
                <a:latin typeface="Consolas" panose="020B0609020204030204" pitchFamily="49" charset="0"/>
              </a:rPr>
              <a:t>0</a:t>
            </a:r>
            <a:r>
              <a:rPr lang="en-US" sz="1400" b="0" dirty="0">
                <a:solidFill>
                  <a:srgbClr val="E1E4E8"/>
                </a:solidFill>
                <a:effectLst/>
                <a:latin typeface="Consolas" panose="020B0609020204030204" pitchFamily="49" charset="0"/>
              </a:rPr>
              <a:t>] </a:t>
            </a:r>
            <a:r>
              <a:rPr lang="en-US" sz="1400" b="0" dirty="0">
                <a:solidFill>
                  <a:srgbClr val="F97583"/>
                </a:solidFill>
                <a:effectLst/>
                <a:latin typeface="Consolas" panose="020B0609020204030204" pitchFamily="49" charset="0"/>
              </a:rPr>
              <a:t>=</a:t>
            </a:r>
            <a:r>
              <a:rPr lang="en-US" sz="1400" b="0" dirty="0">
                <a:solidFill>
                  <a:srgbClr val="E1E4E8"/>
                </a:solidFill>
                <a:effectLst/>
                <a:latin typeface="Consolas" panose="020B0609020204030204" pitchFamily="49" charset="0"/>
              </a:rPr>
              <a:t> </a:t>
            </a:r>
            <a:r>
              <a:rPr lang="en-US" sz="1400" b="0" dirty="0">
                <a:solidFill>
                  <a:srgbClr val="9ECBFF"/>
                </a:solidFill>
                <a:effectLst/>
                <a:latin typeface="Consolas" panose="020B0609020204030204" pitchFamily="49" charset="0"/>
              </a:rPr>
              <a:t>'d'</a:t>
            </a:r>
            <a:r>
              <a:rPr lang="en-US" sz="1400" b="0" dirty="0">
                <a:solidFill>
                  <a:srgbClr val="E1E4E8"/>
                </a:solidFill>
                <a:effectLst/>
                <a:latin typeface="Consolas" panose="020B0609020204030204" pitchFamily="49" charset="0"/>
              </a:rPr>
              <a:t>;</a:t>
            </a:r>
          </a:p>
          <a:p>
            <a:r>
              <a:rPr lang="en-US" sz="1400" b="0" dirty="0">
                <a:solidFill>
                  <a:srgbClr val="E1E4E8"/>
                </a:solidFill>
                <a:effectLst/>
                <a:latin typeface="Consolas" panose="020B0609020204030204" pitchFamily="49" charset="0"/>
              </a:rPr>
              <a:t>    </a:t>
            </a:r>
            <a:r>
              <a:rPr lang="en-US" sz="1400" b="0" dirty="0">
                <a:solidFill>
                  <a:srgbClr val="F97583"/>
                </a:solidFill>
                <a:effectLst/>
                <a:latin typeface="Consolas" panose="020B0609020204030204" pitchFamily="49" charset="0"/>
              </a:rPr>
              <a:t>else</a:t>
            </a:r>
            <a:r>
              <a:rPr lang="en-US" sz="1400" b="0" dirty="0">
                <a:solidFill>
                  <a:srgbClr val="E1E4E8"/>
                </a:solidFill>
                <a:effectLst/>
                <a:latin typeface="Consolas" panose="020B0609020204030204" pitchFamily="49" charset="0"/>
              </a:rPr>
              <a:t> </a:t>
            </a:r>
            <a:r>
              <a:rPr lang="en-US" sz="1400" b="0" dirty="0">
                <a:solidFill>
                  <a:srgbClr val="F97583"/>
                </a:solidFill>
                <a:effectLst/>
                <a:latin typeface="Consolas" panose="020B0609020204030204" pitchFamily="49" charset="0"/>
              </a:rPr>
              <a:t>if</a:t>
            </a:r>
            <a:r>
              <a:rPr lang="en-US" sz="1400" b="0" dirty="0">
                <a:solidFill>
                  <a:srgbClr val="E1E4E8"/>
                </a:solidFill>
                <a:effectLst/>
                <a:latin typeface="Consolas" panose="020B0609020204030204" pitchFamily="49" charset="0"/>
              </a:rPr>
              <a:t>(</a:t>
            </a:r>
            <a:r>
              <a:rPr lang="en-US" sz="1400" b="0" dirty="0">
                <a:solidFill>
                  <a:srgbClr val="B392F0"/>
                </a:solidFill>
                <a:effectLst/>
                <a:latin typeface="Consolas" panose="020B0609020204030204" pitchFamily="49" charset="0"/>
              </a:rPr>
              <a:t>S_ISFIFO</a:t>
            </a:r>
            <a:r>
              <a:rPr lang="en-US" sz="1400" b="0" dirty="0">
                <a:solidFill>
                  <a:srgbClr val="E1E4E8"/>
                </a:solidFill>
                <a:effectLst/>
                <a:latin typeface="Consolas" panose="020B0609020204030204" pitchFamily="49" charset="0"/>
              </a:rPr>
              <a:t>(</a:t>
            </a:r>
            <a:r>
              <a:rPr lang="en-US" sz="1400" b="0" dirty="0" err="1">
                <a:solidFill>
                  <a:srgbClr val="FFAB70"/>
                </a:solidFill>
                <a:effectLst/>
                <a:latin typeface="Consolas" panose="020B0609020204030204" pitchFamily="49" charset="0"/>
              </a:rPr>
              <a:t>st</a:t>
            </a:r>
            <a:r>
              <a:rPr lang="en-US" sz="1400" b="0" dirty="0">
                <a:solidFill>
                  <a:srgbClr val="E1E4E8"/>
                </a:solidFill>
                <a:effectLst/>
                <a:latin typeface="Consolas" panose="020B0609020204030204" pitchFamily="49" charset="0"/>
              </a:rPr>
              <a:t>))</a:t>
            </a:r>
          </a:p>
          <a:p>
            <a:r>
              <a:rPr lang="en-US" sz="1400" b="0" dirty="0">
                <a:solidFill>
                  <a:srgbClr val="E1E4E8"/>
                </a:solidFill>
                <a:effectLst/>
                <a:latin typeface="Consolas" panose="020B0609020204030204" pitchFamily="49" charset="0"/>
              </a:rPr>
              <a:t>        perms[</a:t>
            </a:r>
            <a:r>
              <a:rPr lang="en-US" sz="1400" b="0" dirty="0">
                <a:solidFill>
                  <a:srgbClr val="79B8FF"/>
                </a:solidFill>
                <a:effectLst/>
                <a:latin typeface="Consolas" panose="020B0609020204030204" pitchFamily="49" charset="0"/>
              </a:rPr>
              <a:t>0</a:t>
            </a:r>
            <a:r>
              <a:rPr lang="en-US" sz="1400" b="0" dirty="0">
                <a:solidFill>
                  <a:srgbClr val="E1E4E8"/>
                </a:solidFill>
                <a:effectLst/>
                <a:latin typeface="Consolas" panose="020B0609020204030204" pitchFamily="49" charset="0"/>
              </a:rPr>
              <a:t>] </a:t>
            </a:r>
            <a:r>
              <a:rPr lang="en-US" sz="1400" b="0" dirty="0">
                <a:solidFill>
                  <a:srgbClr val="F97583"/>
                </a:solidFill>
                <a:effectLst/>
                <a:latin typeface="Consolas" panose="020B0609020204030204" pitchFamily="49" charset="0"/>
              </a:rPr>
              <a:t>=</a:t>
            </a:r>
            <a:r>
              <a:rPr lang="en-US" sz="1400" b="0" dirty="0">
                <a:solidFill>
                  <a:srgbClr val="E1E4E8"/>
                </a:solidFill>
                <a:effectLst/>
                <a:latin typeface="Consolas" panose="020B0609020204030204" pitchFamily="49" charset="0"/>
              </a:rPr>
              <a:t> </a:t>
            </a:r>
            <a:r>
              <a:rPr lang="en-US" sz="1400" b="0" dirty="0">
                <a:solidFill>
                  <a:srgbClr val="9ECBFF"/>
                </a:solidFill>
                <a:effectLst/>
                <a:latin typeface="Consolas" panose="020B0609020204030204" pitchFamily="49" charset="0"/>
              </a:rPr>
              <a:t>'|'</a:t>
            </a:r>
            <a:r>
              <a:rPr lang="en-US" sz="1400" b="0" dirty="0">
                <a:solidFill>
                  <a:srgbClr val="E1E4E8"/>
                </a:solidFill>
                <a:effectLst/>
                <a:latin typeface="Consolas" panose="020B0609020204030204" pitchFamily="49" charset="0"/>
              </a:rPr>
              <a:t>;</a:t>
            </a:r>
          </a:p>
          <a:p>
            <a:r>
              <a:rPr lang="en-US" sz="1400" b="0" dirty="0">
                <a:solidFill>
                  <a:srgbClr val="E1E4E8"/>
                </a:solidFill>
                <a:effectLst/>
                <a:latin typeface="Consolas" panose="020B0609020204030204" pitchFamily="49" charset="0"/>
              </a:rPr>
              <a:t>    </a:t>
            </a:r>
            <a:r>
              <a:rPr lang="en-US" sz="1400" b="0" dirty="0">
                <a:solidFill>
                  <a:srgbClr val="F97583"/>
                </a:solidFill>
                <a:effectLst/>
                <a:latin typeface="Consolas" panose="020B0609020204030204" pitchFamily="49" charset="0"/>
              </a:rPr>
              <a:t>else</a:t>
            </a:r>
            <a:r>
              <a:rPr lang="en-US" sz="1400" b="0" dirty="0">
                <a:solidFill>
                  <a:srgbClr val="E1E4E8"/>
                </a:solidFill>
                <a:effectLst/>
                <a:latin typeface="Consolas" panose="020B0609020204030204" pitchFamily="49" charset="0"/>
              </a:rPr>
              <a:t> </a:t>
            </a:r>
            <a:r>
              <a:rPr lang="en-US" sz="1400" b="0" dirty="0">
                <a:solidFill>
                  <a:srgbClr val="F97583"/>
                </a:solidFill>
                <a:effectLst/>
                <a:latin typeface="Consolas" panose="020B0609020204030204" pitchFamily="49" charset="0"/>
              </a:rPr>
              <a:t>if</a:t>
            </a:r>
            <a:r>
              <a:rPr lang="en-US" sz="1400" b="0" dirty="0">
                <a:solidFill>
                  <a:srgbClr val="E1E4E8"/>
                </a:solidFill>
                <a:effectLst/>
                <a:latin typeface="Consolas" panose="020B0609020204030204" pitchFamily="49" charset="0"/>
              </a:rPr>
              <a:t>(</a:t>
            </a:r>
            <a:r>
              <a:rPr lang="en-US" sz="1400" b="0" dirty="0">
                <a:solidFill>
                  <a:srgbClr val="B392F0"/>
                </a:solidFill>
                <a:effectLst/>
                <a:latin typeface="Consolas" panose="020B0609020204030204" pitchFamily="49" charset="0"/>
              </a:rPr>
              <a:t>S_ISSOCK</a:t>
            </a:r>
            <a:r>
              <a:rPr lang="en-US" sz="1400" b="0" dirty="0">
                <a:solidFill>
                  <a:srgbClr val="E1E4E8"/>
                </a:solidFill>
                <a:effectLst/>
                <a:latin typeface="Consolas" panose="020B0609020204030204" pitchFamily="49" charset="0"/>
              </a:rPr>
              <a:t>(</a:t>
            </a:r>
            <a:r>
              <a:rPr lang="en-US" sz="1400" b="0" dirty="0" err="1">
                <a:solidFill>
                  <a:srgbClr val="FFAB70"/>
                </a:solidFill>
                <a:effectLst/>
                <a:latin typeface="Consolas" panose="020B0609020204030204" pitchFamily="49" charset="0"/>
              </a:rPr>
              <a:t>st</a:t>
            </a:r>
            <a:r>
              <a:rPr lang="en-US" sz="1400" b="0" dirty="0">
                <a:solidFill>
                  <a:srgbClr val="E1E4E8"/>
                </a:solidFill>
                <a:effectLst/>
                <a:latin typeface="Consolas" panose="020B0609020204030204" pitchFamily="49" charset="0"/>
              </a:rPr>
              <a:t>))</a:t>
            </a:r>
          </a:p>
          <a:p>
            <a:r>
              <a:rPr lang="en-US" sz="1400" b="0" dirty="0">
                <a:solidFill>
                  <a:srgbClr val="E1E4E8"/>
                </a:solidFill>
                <a:effectLst/>
                <a:latin typeface="Consolas" panose="020B0609020204030204" pitchFamily="49" charset="0"/>
              </a:rPr>
              <a:t>        perms[</a:t>
            </a:r>
            <a:r>
              <a:rPr lang="en-US" sz="1400" b="0" dirty="0">
                <a:solidFill>
                  <a:srgbClr val="79B8FF"/>
                </a:solidFill>
                <a:effectLst/>
                <a:latin typeface="Consolas" panose="020B0609020204030204" pitchFamily="49" charset="0"/>
              </a:rPr>
              <a:t>0</a:t>
            </a:r>
            <a:r>
              <a:rPr lang="en-US" sz="1400" b="0" dirty="0">
                <a:solidFill>
                  <a:srgbClr val="E1E4E8"/>
                </a:solidFill>
                <a:effectLst/>
                <a:latin typeface="Consolas" panose="020B0609020204030204" pitchFamily="49" charset="0"/>
              </a:rPr>
              <a:t>] </a:t>
            </a:r>
            <a:r>
              <a:rPr lang="en-US" sz="1400" b="0" dirty="0">
                <a:solidFill>
                  <a:srgbClr val="F97583"/>
                </a:solidFill>
                <a:effectLst/>
                <a:latin typeface="Consolas" panose="020B0609020204030204" pitchFamily="49" charset="0"/>
              </a:rPr>
              <a:t>=</a:t>
            </a:r>
            <a:r>
              <a:rPr lang="en-US" sz="1400" b="0" dirty="0">
                <a:solidFill>
                  <a:srgbClr val="E1E4E8"/>
                </a:solidFill>
                <a:effectLst/>
                <a:latin typeface="Consolas" panose="020B0609020204030204" pitchFamily="49" charset="0"/>
              </a:rPr>
              <a:t> </a:t>
            </a:r>
            <a:r>
              <a:rPr lang="en-US" sz="1400" b="0" dirty="0">
                <a:solidFill>
                  <a:srgbClr val="9ECBFF"/>
                </a:solidFill>
                <a:effectLst/>
                <a:latin typeface="Consolas" panose="020B0609020204030204" pitchFamily="49" charset="0"/>
              </a:rPr>
              <a:t>'s'</a:t>
            </a:r>
            <a:r>
              <a:rPr lang="en-US" sz="1400" b="0" dirty="0">
                <a:solidFill>
                  <a:srgbClr val="E1E4E8"/>
                </a:solidFill>
                <a:effectLst/>
                <a:latin typeface="Consolas" panose="020B0609020204030204" pitchFamily="49" charset="0"/>
              </a:rPr>
              <a:t>;</a:t>
            </a:r>
          </a:p>
          <a:p>
            <a:r>
              <a:rPr lang="en-US" sz="1400" b="0" dirty="0">
                <a:solidFill>
                  <a:srgbClr val="E1E4E8"/>
                </a:solidFill>
                <a:effectLst/>
                <a:latin typeface="Consolas" panose="020B0609020204030204" pitchFamily="49" charset="0"/>
              </a:rPr>
              <a:t>    </a:t>
            </a:r>
            <a:r>
              <a:rPr lang="en-US" sz="1400" b="0" dirty="0">
                <a:solidFill>
                  <a:srgbClr val="F97583"/>
                </a:solidFill>
                <a:effectLst/>
                <a:latin typeface="Consolas" panose="020B0609020204030204" pitchFamily="49" charset="0"/>
              </a:rPr>
              <a:t>else</a:t>
            </a:r>
            <a:r>
              <a:rPr lang="en-US" sz="1400" b="0" dirty="0">
                <a:solidFill>
                  <a:srgbClr val="E1E4E8"/>
                </a:solidFill>
                <a:effectLst/>
                <a:latin typeface="Consolas" panose="020B0609020204030204" pitchFamily="49" charset="0"/>
              </a:rPr>
              <a:t> </a:t>
            </a:r>
            <a:r>
              <a:rPr lang="en-US" sz="1400" b="0" dirty="0">
                <a:solidFill>
                  <a:srgbClr val="F97583"/>
                </a:solidFill>
                <a:effectLst/>
                <a:latin typeface="Consolas" panose="020B0609020204030204" pitchFamily="49" charset="0"/>
              </a:rPr>
              <a:t>if</a:t>
            </a:r>
            <a:r>
              <a:rPr lang="en-US" sz="1400" b="0" dirty="0">
                <a:solidFill>
                  <a:srgbClr val="E1E4E8"/>
                </a:solidFill>
                <a:effectLst/>
                <a:latin typeface="Consolas" panose="020B0609020204030204" pitchFamily="49" charset="0"/>
              </a:rPr>
              <a:t>(</a:t>
            </a:r>
            <a:r>
              <a:rPr lang="en-US" sz="1400" b="0" dirty="0">
                <a:solidFill>
                  <a:srgbClr val="B392F0"/>
                </a:solidFill>
                <a:effectLst/>
                <a:latin typeface="Consolas" panose="020B0609020204030204" pitchFamily="49" charset="0"/>
              </a:rPr>
              <a:t>S_ISCHR</a:t>
            </a:r>
            <a:r>
              <a:rPr lang="en-US" sz="1400" b="0" dirty="0">
                <a:solidFill>
                  <a:srgbClr val="E1E4E8"/>
                </a:solidFill>
                <a:effectLst/>
                <a:latin typeface="Consolas" panose="020B0609020204030204" pitchFamily="49" charset="0"/>
              </a:rPr>
              <a:t>(</a:t>
            </a:r>
            <a:r>
              <a:rPr lang="en-US" sz="1400" b="0" dirty="0" err="1">
                <a:solidFill>
                  <a:srgbClr val="FFAB70"/>
                </a:solidFill>
                <a:effectLst/>
                <a:latin typeface="Consolas" panose="020B0609020204030204" pitchFamily="49" charset="0"/>
              </a:rPr>
              <a:t>st</a:t>
            </a:r>
            <a:r>
              <a:rPr lang="en-US" sz="1400" b="0" dirty="0">
                <a:solidFill>
                  <a:srgbClr val="E1E4E8"/>
                </a:solidFill>
                <a:effectLst/>
                <a:latin typeface="Consolas" panose="020B0609020204030204" pitchFamily="49" charset="0"/>
              </a:rPr>
              <a:t>))</a:t>
            </a:r>
          </a:p>
          <a:p>
            <a:r>
              <a:rPr lang="en-US" sz="1400" b="0" dirty="0">
                <a:solidFill>
                  <a:srgbClr val="E1E4E8"/>
                </a:solidFill>
                <a:effectLst/>
                <a:latin typeface="Consolas" panose="020B0609020204030204" pitchFamily="49" charset="0"/>
              </a:rPr>
              <a:t>        perms[</a:t>
            </a:r>
            <a:r>
              <a:rPr lang="en-US" sz="1400" b="0" dirty="0">
                <a:solidFill>
                  <a:srgbClr val="79B8FF"/>
                </a:solidFill>
                <a:effectLst/>
                <a:latin typeface="Consolas" panose="020B0609020204030204" pitchFamily="49" charset="0"/>
              </a:rPr>
              <a:t>0</a:t>
            </a:r>
            <a:r>
              <a:rPr lang="en-US" sz="1400" b="0" dirty="0">
                <a:solidFill>
                  <a:srgbClr val="E1E4E8"/>
                </a:solidFill>
                <a:effectLst/>
                <a:latin typeface="Consolas" panose="020B0609020204030204" pitchFamily="49" charset="0"/>
              </a:rPr>
              <a:t>] </a:t>
            </a:r>
            <a:r>
              <a:rPr lang="en-US" sz="1400" b="0" dirty="0">
                <a:solidFill>
                  <a:srgbClr val="F97583"/>
                </a:solidFill>
                <a:effectLst/>
                <a:latin typeface="Consolas" panose="020B0609020204030204" pitchFamily="49" charset="0"/>
              </a:rPr>
              <a:t>=</a:t>
            </a:r>
            <a:r>
              <a:rPr lang="en-US" sz="1400" b="0" dirty="0">
                <a:solidFill>
                  <a:srgbClr val="E1E4E8"/>
                </a:solidFill>
                <a:effectLst/>
                <a:latin typeface="Consolas" panose="020B0609020204030204" pitchFamily="49" charset="0"/>
              </a:rPr>
              <a:t> </a:t>
            </a:r>
            <a:r>
              <a:rPr lang="en-US" sz="1400" b="0" dirty="0">
                <a:solidFill>
                  <a:srgbClr val="9ECBFF"/>
                </a:solidFill>
                <a:effectLst/>
                <a:latin typeface="Consolas" panose="020B0609020204030204" pitchFamily="49" charset="0"/>
              </a:rPr>
              <a:t>'c'</a:t>
            </a:r>
            <a:r>
              <a:rPr lang="en-US" sz="1400" b="0" dirty="0">
                <a:solidFill>
                  <a:srgbClr val="E1E4E8"/>
                </a:solidFill>
                <a:effectLst/>
                <a:latin typeface="Consolas" panose="020B0609020204030204" pitchFamily="49" charset="0"/>
              </a:rPr>
              <a:t>;</a:t>
            </a:r>
          </a:p>
          <a:p>
            <a:r>
              <a:rPr lang="en-US" sz="1400" b="0" dirty="0">
                <a:solidFill>
                  <a:srgbClr val="E1E4E8"/>
                </a:solidFill>
                <a:effectLst/>
                <a:latin typeface="Consolas" panose="020B0609020204030204" pitchFamily="49" charset="0"/>
              </a:rPr>
              <a:t>    </a:t>
            </a:r>
            <a:r>
              <a:rPr lang="en-US" sz="1400" b="0" dirty="0">
                <a:solidFill>
                  <a:srgbClr val="F97583"/>
                </a:solidFill>
                <a:effectLst/>
                <a:latin typeface="Consolas" panose="020B0609020204030204" pitchFamily="49" charset="0"/>
              </a:rPr>
              <a:t>else</a:t>
            </a:r>
            <a:r>
              <a:rPr lang="en-US" sz="1400" b="0" dirty="0">
                <a:solidFill>
                  <a:srgbClr val="E1E4E8"/>
                </a:solidFill>
                <a:effectLst/>
                <a:latin typeface="Consolas" panose="020B0609020204030204" pitchFamily="49" charset="0"/>
              </a:rPr>
              <a:t> </a:t>
            </a:r>
            <a:r>
              <a:rPr lang="en-US" sz="1400" b="0" dirty="0">
                <a:solidFill>
                  <a:srgbClr val="F97583"/>
                </a:solidFill>
                <a:effectLst/>
                <a:latin typeface="Consolas" panose="020B0609020204030204" pitchFamily="49" charset="0"/>
              </a:rPr>
              <a:t>if</a:t>
            </a:r>
            <a:r>
              <a:rPr lang="en-US" sz="1400" b="0" dirty="0">
                <a:solidFill>
                  <a:srgbClr val="E1E4E8"/>
                </a:solidFill>
                <a:effectLst/>
                <a:latin typeface="Consolas" panose="020B0609020204030204" pitchFamily="49" charset="0"/>
              </a:rPr>
              <a:t>(</a:t>
            </a:r>
            <a:r>
              <a:rPr lang="en-US" sz="1400" b="0" dirty="0">
                <a:solidFill>
                  <a:srgbClr val="B392F0"/>
                </a:solidFill>
                <a:effectLst/>
                <a:latin typeface="Consolas" panose="020B0609020204030204" pitchFamily="49" charset="0"/>
              </a:rPr>
              <a:t>S_ISBLK</a:t>
            </a:r>
            <a:r>
              <a:rPr lang="en-US" sz="1400" b="0" dirty="0">
                <a:solidFill>
                  <a:srgbClr val="E1E4E8"/>
                </a:solidFill>
                <a:effectLst/>
                <a:latin typeface="Consolas" panose="020B0609020204030204" pitchFamily="49" charset="0"/>
              </a:rPr>
              <a:t>(</a:t>
            </a:r>
            <a:r>
              <a:rPr lang="en-US" sz="1400" b="0" dirty="0" err="1">
                <a:solidFill>
                  <a:srgbClr val="FFAB70"/>
                </a:solidFill>
                <a:effectLst/>
                <a:latin typeface="Consolas" panose="020B0609020204030204" pitchFamily="49" charset="0"/>
              </a:rPr>
              <a:t>st</a:t>
            </a:r>
            <a:r>
              <a:rPr lang="en-US" sz="1400" b="0" dirty="0">
                <a:solidFill>
                  <a:srgbClr val="E1E4E8"/>
                </a:solidFill>
                <a:effectLst/>
                <a:latin typeface="Consolas" panose="020B0609020204030204" pitchFamily="49" charset="0"/>
              </a:rPr>
              <a:t>))</a:t>
            </a:r>
          </a:p>
          <a:p>
            <a:r>
              <a:rPr lang="en-US" sz="1400" b="0" dirty="0">
                <a:solidFill>
                  <a:srgbClr val="E1E4E8"/>
                </a:solidFill>
                <a:effectLst/>
                <a:latin typeface="Consolas" panose="020B0609020204030204" pitchFamily="49" charset="0"/>
              </a:rPr>
              <a:t>        perms[</a:t>
            </a:r>
            <a:r>
              <a:rPr lang="en-US" sz="1400" b="0" dirty="0">
                <a:solidFill>
                  <a:srgbClr val="79B8FF"/>
                </a:solidFill>
                <a:effectLst/>
                <a:latin typeface="Consolas" panose="020B0609020204030204" pitchFamily="49" charset="0"/>
              </a:rPr>
              <a:t>0</a:t>
            </a:r>
            <a:r>
              <a:rPr lang="en-US" sz="1400" b="0" dirty="0">
                <a:solidFill>
                  <a:srgbClr val="E1E4E8"/>
                </a:solidFill>
                <a:effectLst/>
                <a:latin typeface="Consolas" panose="020B0609020204030204" pitchFamily="49" charset="0"/>
              </a:rPr>
              <a:t>] </a:t>
            </a:r>
            <a:r>
              <a:rPr lang="en-US" sz="1400" b="0" dirty="0">
                <a:solidFill>
                  <a:srgbClr val="F97583"/>
                </a:solidFill>
                <a:effectLst/>
                <a:latin typeface="Consolas" panose="020B0609020204030204" pitchFamily="49" charset="0"/>
              </a:rPr>
              <a:t>=</a:t>
            </a:r>
            <a:r>
              <a:rPr lang="en-US" sz="1400" b="0" dirty="0">
                <a:solidFill>
                  <a:srgbClr val="E1E4E8"/>
                </a:solidFill>
                <a:effectLst/>
                <a:latin typeface="Consolas" panose="020B0609020204030204" pitchFamily="49" charset="0"/>
              </a:rPr>
              <a:t> </a:t>
            </a:r>
            <a:r>
              <a:rPr lang="en-US" sz="1400" b="0" dirty="0">
                <a:solidFill>
                  <a:srgbClr val="9ECBFF"/>
                </a:solidFill>
                <a:effectLst/>
                <a:latin typeface="Consolas" panose="020B0609020204030204" pitchFamily="49" charset="0"/>
              </a:rPr>
              <a:t>'b'</a:t>
            </a:r>
            <a:r>
              <a:rPr lang="en-US" sz="1400" b="0" dirty="0">
                <a:solidFill>
                  <a:srgbClr val="E1E4E8"/>
                </a:solidFill>
                <a:effectLst/>
                <a:latin typeface="Consolas" panose="020B0609020204030204" pitchFamily="49" charset="0"/>
              </a:rPr>
              <a:t>;</a:t>
            </a:r>
          </a:p>
          <a:p>
            <a:r>
              <a:rPr lang="en-US" sz="1400" b="0" dirty="0">
                <a:solidFill>
                  <a:srgbClr val="E1E4E8"/>
                </a:solidFill>
                <a:effectLst/>
                <a:latin typeface="Consolas" panose="020B0609020204030204" pitchFamily="49" charset="0"/>
              </a:rPr>
              <a:t>    </a:t>
            </a:r>
            <a:r>
              <a:rPr lang="en-US" sz="1400" b="0" dirty="0">
                <a:solidFill>
                  <a:srgbClr val="F97583"/>
                </a:solidFill>
                <a:effectLst/>
                <a:latin typeface="Consolas" panose="020B0609020204030204" pitchFamily="49" charset="0"/>
              </a:rPr>
              <a:t>else</a:t>
            </a:r>
            <a:r>
              <a:rPr lang="en-US" sz="1400" b="0" dirty="0">
                <a:solidFill>
                  <a:srgbClr val="E1E4E8"/>
                </a:solidFill>
                <a:effectLst/>
                <a:latin typeface="Consolas" panose="020B0609020204030204" pitchFamily="49" charset="0"/>
              </a:rPr>
              <a:t> </a:t>
            </a:r>
            <a:r>
              <a:rPr lang="en-US" sz="1400" b="0" dirty="0">
                <a:solidFill>
                  <a:srgbClr val="F97583"/>
                </a:solidFill>
                <a:effectLst/>
                <a:latin typeface="Consolas" panose="020B0609020204030204" pitchFamily="49" charset="0"/>
              </a:rPr>
              <a:t>if</a:t>
            </a:r>
            <a:r>
              <a:rPr lang="en-US" sz="1400" b="0" dirty="0">
                <a:solidFill>
                  <a:srgbClr val="E1E4E8"/>
                </a:solidFill>
                <a:effectLst/>
                <a:latin typeface="Consolas" panose="020B0609020204030204" pitchFamily="49" charset="0"/>
              </a:rPr>
              <a:t>(</a:t>
            </a:r>
            <a:r>
              <a:rPr lang="en-US" sz="1400" b="0" dirty="0">
                <a:solidFill>
                  <a:srgbClr val="B392F0"/>
                </a:solidFill>
                <a:effectLst/>
                <a:latin typeface="Consolas" panose="020B0609020204030204" pitchFamily="49" charset="0"/>
              </a:rPr>
              <a:t>S_ISLNK</a:t>
            </a:r>
            <a:r>
              <a:rPr lang="en-US" sz="1400" b="0" dirty="0">
                <a:solidFill>
                  <a:srgbClr val="E1E4E8"/>
                </a:solidFill>
                <a:effectLst/>
                <a:latin typeface="Consolas" panose="020B0609020204030204" pitchFamily="49" charset="0"/>
              </a:rPr>
              <a:t>(</a:t>
            </a:r>
            <a:r>
              <a:rPr lang="en-US" sz="1400" b="0" dirty="0" err="1">
                <a:solidFill>
                  <a:srgbClr val="FFAB70"/>
                </a:solidFill>
                <a:effectLst/>
                <a:latin typeface="Consolas" panose="020B0609020204030204" pitchFamily="49" charset="0"/>
              </a:rPr>
              <a:t>st</a:t>
            </a:r>
            <a:r>
              <a:rPr lang="en-US" sz="1400" b="0" dirty="0">
                <a:solidFill>
                  <a:srgbClr val="E1E4E8"/>
                </a:solidFill>
                <a:effectLst/>
                <a:latin typeface="Consolas" panose="020B0609020204030204" pitchFamily="49" charset="0"/>
              </a:rPr>
              <a:t>))</a:t>
            </a:r>
          </a:p>
          <a:p>
            <a:r>
              <a:rPr lang="en-US" sz="1400" b="0" dirty="0">
                <a:solidFill>
                  <a:srgbClr val="E1E4E8"/>
                </a:solidFill>
                <a:effectLst/>
                <a:latin typeface="Consolas" panose="020B0609020204030204" pitchFamily="49" charset="0"/>
              </a:rPr>
              <a:t>        perms[</a:t>
            </a:r>
            <a:r>
              <a:rPr lang="en-US" sz="1400" b="0" dirty="0">
                <a:solidFill>
                  <a:srgbClr val="79B8FF"/>
                </a:solidFill>
                <a:effectLst/>
                <a:latin typeface="Consolas" panose="020B0609020204030204" pitchFamily="49" charset="0"/>
              </a:rPr>
              <a:t>0</a:t>
            </a:r>
            <a:r>
              <a:rPr lang="en-US" sz="1400" b="0" dirty="0">
                <a:solidFill>
                  <a:srgbClr val="E1E4E8"/>
                </a:solidFill>
                <a:effectLst/>
                <a:latin typeface="Consolas" panose="020B0609020204030204" pitchFamily="49" charset="0"/>
              </a:rPr>
              <a:t>] </a:t>
            </a:r>
            <a:r>
              <a:rPr lang="en-US" sz="1400" b="0" dirty="0">
                <a:solidFill>
                  <a:srgbClr val="F97583"/>
                </a:solidFill>
                <a:effectLst/>
                <a:latin typeface="Consolas" panose="020B0609020204030204" pitchFamily="49" charset="0"/>
              </a:rPr>
              <a:t>=</a:t>
            </a:r>
            <a:r>
              <a:rPr lang="en-US" sz="1400" b="0" dirty="0">
                <a:solidFill>
                  <a:srgbClr val="E1E4E8"/>
                </a:solidFill>
                <a:effectLst/>
                <a:latin typeface="Consolas" panose="020B0609020204030204" pitchFamily="49" charset="0"/>
              </a:rPr>
              <a:t> </a:t>
            </a:r>
            <a:r>
              <a:rPr lang="en-US" sz="1400" b="0" dirty="0">
                <a:solidFill>
                  <a:srgbClr val="9ECBFF"/>
                </a:solidFill>
                <a:effectLst/>
                <a:latin typeface="Consolas" panose="020B0609020204030204" pitchFamily="49" charset="0"/>
              </a:rPr>
              <a:t>'l'</a:t>
            </a:r>
            <a:r>
              <a:rPr lang="en-US" sz="1400" b="0" dirty="0">
                <a:solidFill>
                  <a:srgbClr val="E1E4E8"/>
                </a:solidFill>
                <a:effectLst/>
                <a:latin typeface="Consolas" panose="020B0609020204030204" pitchFamily="49" charset="0"/>
              </a:rPr>
              <a:t>;</a:t>
            </a:r>
          </a:p>
          <a:p>
            <a:r>
              <a:rPr lang="en-US" sz="1400" b="0" dirty="0">
                <a:solidFill>
                  <a:srgbClr val="E1E4E8"/>
                </a:solidFill>
                <a:effectLst/>
                <a:latin typeface="Consolas" panose="020B0609020204030204" pitchFamily="49" charset="0"/>
              </a:rPr>
              <a:t>    perms[</a:t>
            </a:r>
            <a:r>
              <a:rPr lang="en-US" sz="1400" b="0" dirty="0">
                <a:solidFill>
                  <a:srgbClr val="79B8FF"/>
                </a:solidFill>
                <a:effectLst/>
                <a:latin typeface="Consolas" panose="020B0609020204030204" pitchFamily="49" charset="0"/>
              </a:rPr>
              <a:t>1</a:t>
            </a:r>
            <a:r>
              <a:rPr lang="en-US" sz="1400" b="0" dirty="0">
                <a:solidFill>
                  <a:srgbClr val="E1E4E8"/>
                </a:solidFill>
                <a:effectLst/>
                <a:latin typeface="Consolas" panose="020B0609020204030204" pitchFamily="49" charset="0"/>
              </a:rPr>
              <a:t>]</a:t>
            </a:r>
            <a:r>
              <a:rPr lang="en-US" sz="1400" b="0" dirty="0">
                <a:solidFill>
                  <a:srgbClr val="F97583"/>
                </a:solidFill>
                <a:effectLst/>
                <a:latin typeface="Consolas" panose="020B0609020204030204" pitchFamily="49" charset="0"/>
              </a:rPr>
              <a:t>=</a:t>
            </a:r>
            <a:r>
              <a:rPr lang="en-US" sz="1400" b="0" dirty="0">
                <a:solidFill>
                  <a:srgbClr val="E1E4E8"/>
                </a:solidFill>
                <a:effectLst/>
                <a:latin typeface="Consolas" panose="020B0609020204030204" pitchFamily="49" charset="0"/>
              </a:rPr>
              <a:t>(</a:t>
            </a:r>
            <a:r>
              <a:rPr lang="en-US" sz="1400" b="0" dirty="0" err="1">
                <a:solidFill>
                  <a:srgbClr val="FFAB70"/>
                </a:solidFill>
                <a:effectLst/>
                <a:latin typeface="Consolas" panose="020B0609020204030204" pitchFamily="49" charset="0"/>
              </a:rPr>
              <a:t>st</a:t>
            </a:r>
            <a:r>
              <a:rPr lang="en-US" sz="1400" b="0" dirty="0" err="1">
                <a:solidFill>
                  <a:srgbClr val="F97583"/>
                </a:solidFill>
                <a:effectLst/>
                <a:latin typeface="Consolas" panose="020B0609020204030204" pitchFamily="49" charset="0"/>
              </a:rPr>
              <a:t>&amp;</a:t>
            </a:r>
            <a:r>
              <a:rPr lang="en-US" sz="1400" b="0" dirty="0" err="1">
                <a:solidFill>
                  <a:srgbClr val="B392F0"/>
                </a:solidFill>
                <a:effectLst/>
                <a:latin typeface="Consolas" panose="020B0609020204030204" pitchFamily="49" charset="0"/>
              </a:rPr>
              <a:t>S_IRUSR</a:t>
            </a:r>
            <a:r>
              <a:rPr lang="en-US" sz="1400" b="0" dirty="0">
                <a:solidFill>
                  <a:srgbClr val="E1E4E8"/>
                </a:solidFill>
                <a:effectLst/>
                <a:latin typeface="Consolas" panose="020B0609020204030204" pitchFamily="49" charset="0"/>
              </a:rPr>
              <a:t>)</a:t>
            </a:r>
            <a:r>
              <a:rPr lang="en-US" sz="1400" b="0" dirty="0">
                <a:solidFill>
                  <a:srgbClr val="F97583"/>
                </a:solidFill>
                <a:effectLst/>
                <a:latin typeface="Consolas" panose="020B0609020204030204" pitchFamily="49" charset="0"/>
              </a:rPr>
              <a:t>?</a:t>
            </a:r>
            <a:r>
              <a:rPr lang="en-US" sz="1400" b="0" dirty="0">
                <a:solidFill>
                  <a:srgbClr val="9ECBFF"/>
                </a:solidFill>
                <a:effectLst/>
                <a:latin typeface="Consolas" panose="020B0609020204030204" pitchFamily="49" charset="0"/>
              </a:rPr>
              <a:t>'r'</a:t>
            </a:r>
            <a:r>
              <a:rPr lang="en-US" sz="1400" b="0" dirty="0">
                <a:solidFill>
                  <a:srgbClr val="F97583"/>
                </a:solidFill>
                <a:effectLst/>
                <a:latin typeface="Consolas" panose="020B0609020204030204" pitchFamily="49" charset="0"/>
              </a:rPr>
              <a:t>:</a:t>
            </a:r>
            <a:r>
              <a:rPr lang="en-US" sz="1400" b="0" dirty="0">
                <a:solidFill>
                  <a:srgbClr val="9ECBFF"/>
                </a:solidFill>
                <a:effectLst/>
                <a:latin typeface="Consolas" panose="020B0609020204030204" pitchFamily="49" charset="0"/>
              </a:rPr>
              <a:t>'-'</a:t>
            </a:r>
            <a:r>
              <a:rPr lang="en-US" sz="1400" b="0" dirty="0">
                <a:solidFill>
                  <a:srgbClr val="E1E4E8"/>
                </a:solidFill>
                <a:effectLst/>
                <a:latin typeface="Consolas" panose="020B0609020204030204" pitchFamily="49" charset="0"/>
              </a:rPr>
              <a:t>;</a:t>
            </a:r>
          </a:p>
          <a:p>
            <a:r>
              <a:rPr lang="en-US" sz="1400" b="0" dirty="0">
                <a:solidFill>
                  <a:srgbClr val="E1E4E8"/>
                </a:solidFill>
                <a:effectLst/>
                <a:latin typeface="Consolas" panose="020B0609020204030204" pitchFamily="49" charset="0"/>
              </a:rPr>
              <a:t>    perms[</a:t>
            </a:r>
            <a:r>
              <a:rPr lang="en-US" sz="1400" b="0" dirty="0">
                <a:solidFill>
                  <a:srgbClr val="79B8FF"/>
                </a:solidFill>
                <a:effectLst/>
                <a:latin typeface="Consolas" panose="020B0609020204030204" pitchFamily="49" charset="0"/>
              </a:rPr>
              <a:t>2</a:t>
            </a:r>
            <a:r>
              <a:rPr lang="en-US" sz="1400" b="0" dirty="0">
                <a:solidFill>
                  <a:srgbClr val="E1E4E8"/>
                </a:solidFill>
                <a:effectLst/>
                <a:latin typeface="Consolas" panose="020B0609020204030204" pitchFamily="49" charset="0"/>
              </a:rPr>
              <a:t>]</a:t>
            </a:r>
            <a:r>
              <a:rPr lang="en-US" sz="1400" b="0" dirty="0">
                <a:solidFill>
                  <a:srgbClr val="F97583"/>
                </a:solidFill>
                <a:effectLst/>
                <a:latin typeface="Consolas" panose="020B0609020204030204" pitchFamily="49" charset="0"/>
              </a:rPr>
              <a:t>=</a:t>
            </a:r>
            <a:r>
              <a:rPr lang="en-US" sz="1400" b="0" dirty="0">
                <a:solidFill>
                  <a:srgbClr val="E1E4E8"/>
                </a:solidFill>
                <a:effectLst/>
                <a:latin typeface="Consolas" panose="020B0609020204030204" pitchFamily="49" charset="0"/>
              </a:rPr>
              <a:t>(</a:t>
            </a:r>
            <a:r>
              <a:rPr lang="en-US" sz="1400" b="0" dirty="0" err="1">
                <a:solidFill>
                  <a:srgbClr val="FFAB70"/>
                </a:solidFill>
                <a:effectLst/>
                <a:latin typeface="Consolas" panose="020B0609020204030204" pitchFamily="49" charset="0"/>
              </a:rPr>
              <a:t>st</a:t>
            </a:r>
            <a:r>
              <a:rPr lang="en-US" sz="1400" b="0" dirty="0" err="1">
                <a:solidFill>
                  <a:srgbClr val="F97583"/>
                </a:solidFill>
                <a:effectLst/>
                <a:latin typeface="Consolas" panose="020B0609020204030204" pitchFamily="49" charset="0"/>
              </a:rPr>
              <a:t>&amp;</a:t>
            </a:r>
            <a:r>
              <a:rPr lang="en-US" sz="1400" b="0" dirty="0" err="1">
                <a:solidFill>
                  <a:srgbClr val="B392F0"/>
                </a:solidFill>
                <a:effectLst/>
                <a:latin typeface="Consolas" panose="020B0609020204030204" pitchFamily="49" charset="0"/>
              </a:rPr>
              <a:t>S_IWUSR</a:t>
            </a:r>
            <a:r>
              <a:rPr lang="en-US" sz="1400" b="0" dirty="0">
                <a:solidFill>
                  <a:srgbClr val="E1E4E8"/>
                </a:solidFill>
                <a:effectLst/>
                <a:latin typeface="Consolas" panose="020B0609020204030204" pitchFamily="49" charset="0"/>
              </a:rPr>
              <a:t>)</a:t>
            </a:r>
            <a:r>
              <a:rPr lang="en-US" sz="1400" b="0" dirty="0">
                <a:solidFill>
                  <a:srgbClr val="F97583"/>
                </a:solidFill>
                <a:effectLst/>
                <a:latin typeface="Consolas" panose="020B0609020204030204" pitchFamily="49" charset="0"/>
              </a:rPr>
              <a:t>?</a:t>
            </a:r>
            <a:r>
              <a:rPr lang="en-US" sz="1400" b="0" dirty="0">
                <a:solidFill>
                  <a:srgbClr val="9ECBFF"/>
                </a:solidFill>
                <a:effectLst/>
                <a:latin typeface="Consolas" panose="020B0609020204030204" pitchFamily="49" charset="0"/>
              </a:rPr>
              <a:t>'w'</a:t>
            </a:r>
            <a:r>
              <a:rPr lang="en-US" sz="1400" b="0" dirty="0">
                <a:solidFill>
                  <a:srgbClr val="F97583"/>
                </a:solidFill>
                <a:effectLst/>
                <a:latin typeface="Consolas" panose="020B0609020204030204" pitchFamily="49" charset="0"/>
              </a:rPr>
              <a:t>:</a:t>
            </a:r>
            <a:r>
              <a:rPr lang="en-US" sz="1400" b="0" dirty="0">
                <a:solidFill>
                  <a:srgbClr val="9ECBFF"/>
                </a:solidFill>
                <a:effectLst/>
                <a:latin typeface="Consolas" panose="020B0609020204030204" pitchFamily="49" charset="0"/>
              </a:rPr>
              <a:t>'-'</a:t>
            </a:r>
            <a:r>
              <a:rPr lang="en-US" sz="1400" b="0" dirty="0">
                <a:solidFill>
                  <a:srgbClr val="E1E4E8"/>
                </a:solidFill>
                <a:effectLst/>
                <a:latin typeface="Consolas" panose="020B0609020204030204" pitchFamily="49" charset="0"/>
              </a:rPr>
              <a:t>;</a:t>
            </a:r>
          </a:p>
          <a:p>
            <a:r>
              <a:rPr lang="en-US" sz="1400" b="0" dirty="0">
                <a:solidFill>
                  <a:srgbClr val="E1E4E8"/>
                </a:solidFill>
                <a:effectLst/>
                <a:latin typeface="Consolas" panose="020B0609020204030204" pitchFamily="49" charset="0"/>
              </a:rPr>
              <a:t>    perms[</a:t>
            </a:r>
            <a:r>
              <a:rPr lang="en-US" sz="1400" b="0" dirty="0">
                <a:solidFill>
                  <a:srgbClr val="79B8FF"/>
                </a:solidFill>
                <a:effectLst/>
                <a:latin typeface="Consolas" panose="020B0609020204030204" pitchFamily="49" charset="0"/>
              </a:rPr>
              <a:t>3</a:t>
            </a:r>
            <a:r>
              <a:rPr lang="en-US" sz="1400" b="0" dirty="0">
                <a:solidFill>
                  <a:srgbClr val="E1E4E8"/>
                </a:solidFill>
                <a:effectLst/>
                <a:latin typeface="Consolas" panose="020B0609020204030204" pitchFamily="49" charset="0"/>
              </a:rPr>
              <a:t>]</a:t>
            </a:r>
            <a:r>
              <a:rPr lang="en-US" sz="1400" b="0" dirty="0">
                <a:solidFill>
                  <a:srgbClr val="F97583"/>
                </a:solidFill>
                <a:effectLst/>
                <a:latin typeface="Consolas" panose="020B0609020204030204" pitchFamily="49" charset="0"/>
              </a:rPr>
              <a:t>=</a:t>
            </a:r>
            <a:r>
              <a:rPr lang="en-US" sz="1400" b="0" dirty="0">
                <a:solidFill>
                  <a:srgbClr val="E1E4E8"/>
                </a:solidFill>
                <a:effectLst/>
                <a:latin typeface="Consolas" panose="020B0609020204030204" pitchFamily="49" charset="0"/>
              </a:rPr>
              <a:t>(</a:t>
            </a:r>
            <a:r>
              <a:rPr lang="en-US" sz="1400" b="0" dirty="0" err="1">
                <a:solidFill>
                  <a:srgbClr val="FFAB70"/>
                </a:solidFill>
                <a:effectLst/>
                <a:latin typeface="Consolas" panose="020B0609020204030204" pitchFamily="49" charset="0"/>
              </a:rPr>
              <a:t>st</a:t>
            </a:r>
            <a:r>
              <a:rPr lang="en-US" sz="1400" b="0" dirty="0" err="1">
                <a:solidFill>
                  <a:srgbClr val="F97583"/>
                </a:solidFill>
                <a:effectLst/>
                <a:latin typeface="Consolas" panose="020B0609020204030204" pitchFamily="49" charset="0"/>
              </a:rPr>
              <a:t>&amp;</a:t>
            </a:r>
            <a:r>
              <a:rPr lang="en-US" sz="1400" b="0" dirty="0" err="1">
                <a:solidFill>
                  <a:srgbClr val="B392F0"/>
                </a:solidFill>
                <a:effectLst/>
                <a:latin typeface="Consolas" panose="020B0609020204030204" pitchFamily="49" charset="0"/>
              </a:rPr>
              <a:t>S_IXUSR</a:t>
            </a:r>
            <a:r>
              <a:rPr lang="en-US" sz="1400" b="0" dirty="0">
                <a:solidFill>
                  <a:srgbClr val="E1E4E8"/>
                </a:solidFill>
                <a:effectLst/>
                <a:latin typeface="Consolas" panose="020B0609020204030204" pitchFamily="49" charset="0"/>
              </a:rPr>
              <a:t>)</a:t>
            </a:r>
            <a:r>
              <a:rPr lang="en-US" sz="1400" b="0" dirty="0">
                <a:solidFill>
                  <a:srgbClr val="F97583"/>
                </a:solidFill>
                <a:effectLst/>
                <a:latin typeface="Consolas" panose="020B0609020204030204" pitchFamily="49" charset="0"/>
              </a:rPr>
              <a:t>?</a:t>
            </a:r>
            <a:r>
              <a:rPr lang="en-US" sz="1400" b="0" dirty="0">
                <a:solidFill>
                  <a:srgbClr val="9ECBFF"/>
                </a:solidFill>
                <a:effectLst/>
                <a:latin typeface="Consolas" panose="020B0609020204030204" pitchFamily="49" charset="0"/>
              </a:rPr>
              <a:t>'x'</a:t>
            </a:r>
            <a:r>
              <a:rPr lang="en-US" sz="1400" b="0" dirty="0">
                <a:solidFill>
                  <a:srgbClr val="F97583"/>
                </a:solidFill>
                <a:effectLst/>
                <a:latin typeface="Consolas" panose="020B0609020204030204" pitchFamily="49" charset="0"/>
              </a:rPr>
              <a:t>:</a:t>
            </a:r>
            <a:r>
              <a:rPr lang="en-US" sz="1400" b="0" dirty="0">
                <a:solidFill>
                  <a:srgbClr val="9ECBFF"/>
                </a:solidFill>
                <a:effectLst/>
                <a:latin typeface="Consolas" panose="020B0609020204030204" pitchFamily="49" charset="0"/>
              </a:rPr>
              <a:t>'-'</a:t>
            </a:r>
            <a:r>
              <a:rPr lang="en-US" sz="1400" b="0" dirty="0">
                <a:solidFill>
                  <a:srgbClr val="E1E4E8"/>
                </a:solidFill>
                <a:effectLst/>
                <a:latin typeface="Consolas" panose="020B0609020204030204" pitchFamily="49" charset="0"/>
              </a:rPr>
              <a:t>;</a:t>
            </a:r>
          </a:p>
          <a:p>
            <a:r>
              <a:rPr lang="en-US" sz="1400" b="0" dirty="0">
                <a:solidFill>
                  <a:srgbClr val="E1E4E8"/>
                </a:solidFill>
                <a:effectLst/>
                <a:latin typeface="Consolas" panose="020B0609020204030204" pitchFamily="49" charset="0"/>
              </a:rPr>
              <a:t>    perms[</a:t>
            </a:r>
            <a:r>
              <a:rPr lang="en-US" sz="1400" b="0" dirty="0">
                <a:solidFill>
                  <a:srgbClr val="79B8FF"/>
                </a:solidFill>
                <a:effectLst/>
                <a:latin typeface="Consolas" panose="020B0609020204030204" pitchFamily="49" charset="0"/>
              </a:rPr>
              <a:t>4</a:t>
            </a:r>
            <a:r>
              <a:rPr lang="en-US" sz="1400" b="0" dirty="0">
                <a:solidFill>
                  <a:srgbClr val="E1E4E8"/>
                </a:solidFill>
                <a:effectLst/>
                <a:latin typeface="Consolas" panose="020B0609020204030204" pitchFamily="49" charset="0"/>
              </a:rPr>
              <a:t>]</a:t>
            </a:r>
            <a:r>
              <a:rPr lang="en-US" sz="1400" b="0" dirty="0">
                <a:solidFill>
                  <a:srgbClr val="F97583"/>
                </a:solidFill>
                <a:effectLst/>
                <a:latin typeface="Consolas" panose="020B0609020204030204" pitchFamily="49" charset="0"/>
              </a:rPr>
              <a:t>=</a:t>
            </a:r>
            <a:r>
              <a:rPr lang="en-US" sz="1400" b="0" dirty="0">
                <a:solidFill>
                  <a:srgbClr val="E1E4E8"/>
                </a:solidFill>
                <a:effectLst/>
                <a:latin typeface="Consolas" panose="020B0609020204030204" pitchFamily="49" charset="0"/>
              </a:rPr>
              <a:t>(</a:t>
            </a:r>
            <a:r>
              <a:rPr lang="en-US" sz="1400" b="0" dirty="0" err="1">
                <a:solidFill>
                  <a:srgbClr val="FFAB70"/>
                </a:solidFill>
                <a:effectLst/>
                <a:latin typeface="Consolas" panose="020B0609020204030204" pitchFamily="49" charset="0"/>
              </a:rPr>
              <a:t>st</a:t>
            </a:r>
            <a:r>
              <a:rPr lang="en-US" sz="1400" b="0" dirty="0" err="1">
                <a:solidFill>
                  <a:srgbClr val="F97583"/>
                </a:solidFill>
                <a:effectLst/>
                <a:latin typeface="Consolas" panose="020B0609020204030204" pitchFamily="49" charset="0"/>
              </a:rPr>
              <a:t>&amp;</a:t>
            </a:r>
            <a:r>
              <a:rPr lang="en-US" sz="1400" b="0" dirty="0" err="1">
                <a:solidFill>
                  <a:srgbClr val="E1E4E8"/>
                </a:solidFill>
                <a:effectLst/>
                <a:latin typeface="Consolas" panose="020B0609020204030204" pitchFamily="49" charset="0"/>
              </a:rPr>
              <a:t>S_IRGRP</a:t>
            </a:r>
            <a:r>
              <a:rPr lang="en-US" sz="1400" b="0" dirty="0">
                <a:solidFill>
                  <a:srgbClr val="E1E4E8"/>
                </a:solidFill>
                <a:effectLst/>
                <a:latin typeface="Consolas" panose="020B0609020204030204" pitchFamily="49" charset="0"/>
              </a:rPr>
              <a:t>)</a:t>
            </a:r>
            <a:r>
              <a:rPr lang="en-US" sz="1400" b="0" dirty="0">
                <a:solidFill>
                  <a:srgbClr val="F97583"/>
                </a:solidFill>
                <a:effectLst/>
                <a:latin typeface="Consolas" panose="020B0609020204030204" pitchFamily="49" charset="0"/>
              </a:rPr>
              <a:t>?</a:t>
            </a:r>
            <a:r>
              <a:rPr lang="en-US" sz="1400" b="0" dirty="0">
                <a:solidFill>
                  <a:srgbClr val="9ECBFF"/>
                </a:solidFill>
                <a:effectLst/>
                <a:latin typeface="Consolas" panose="020B0609020204030204" pitchFamily="49" charset="0"/>
              </a:rPr>
              <a:t>'r'</a:t>
            </a:r>
            <a:r>
              <a:rPr lang="en-US" sz="1400" b="0" dirty="0">
                <a:solidFill>
                  <a:srgbClr val="F97583"/>
                </a:solidFill>
                <a:effectLst/>
                <a:latin typeface="Consolas" panose="020B0609020204030204" pitchFamily="49" charset="0"/>
              </a:rPr>
              <a:t>:</a:t>
            </a:r>
            <a:r>
              <a:rPr lang="en-US" sz="1400" b="0" dirty="0">
                <a:solidFill>
                  <a:srgbClr val="9ECBFF"/>
                </a:solidFill>
                <a:effectLst/>
                <a:latin typeface="Consolas" panose="020B0609020204030204" pitchFamily="49" charset="0"/>
              </a:rPr>
              <a:t>'-'</a:t>
            </a:r>
            <a:r>
              <a:rPr lang="en-US" sz="1400" b="0" dirty="0">
                <a:solidFill>
                  <a:srgbClr val="E1E4E8"/>
                </a:solidFill>
                <a:effectLst/>
                <a:latin typeface="Consolas" panose="020B0609020204030204" pitchFamily="49" charset="0"/>
              </a:rPr>
              <a:t>;</a:t>
            </a:r>
          </a:p>
          <a:p>
            <a:r>
              <a:rPr lang="en-US" sz="1400" b="0" dirty="0">
                <a:solidFill>
                  <a:srgbClr val="E1E4E8"/>
                </a:solidFill>
                <a:effectLst/>
                <a:latin typeface="Consolas" panose="020B0609020204030204" pitchFamily="49" charset="0"/>
              </a:rPr>
              <a:t>    perms[</a:t>
            </a:r>
            <a:r>
              <a:rPr lang="en-US" sz="1400" b="0" dirty="0">
                <a:solidFill>
                  <a:srgbClr val="79B8FF"/>
                </a:solidFill>
                <a:effectLst/>
                <a:latin typeface="Consolas" panose="020B0609020204030204" pitchFamily="49" charset="0"/>
              </a:rPr>
              <a:t>5</a:t>
            </a:r>
            <a:r>
              <a:rPr lang="en-US" sz="1400" b="0" dirty="0">
                <a:solidFill>
                  <a:srgbClr val="E1E4E8"/>
                </a:solidFill>
                <a:effectLst/>
                <a:latin typeface="Consolas" panose="020B0609020204030204" pitchFamily="49" charset="0"/>
              </a:rPr>
              <a:t>]</a:t>
            </a:r>
            <a:r>
              <a:rPr lang="en-US" sz="1400" b="0" dirty="0">
                <a:solidFill>
                  <a:srgbClr val="F97583"/>
                </a:solidFill>
                <a:effectLst/>
                <a:latin typeface="Consolas" panose="020B0609020204030204" pitchFamily="49" charset="0"/>
              </a:rPr>
              <a:t>=</a:t>
            </a:r>
            <a:r>
              <a:rPr lang="en-US" sz="1400" b="0" dirty="0">
                <a:solidFill>
                  <a:srgbClr val="E1E4E8"/>
                </a:solidFill>
                <a:effectLst/>
                <a:latin typeface="Consolas" panose="020B0609020204030204" pitchFamily="49" charset="0"/>
              </a:rPr>
              <a:t>(</a:t>
            </a:r>
            <a:r>
              <a:rPr lang="en-US" sz="1400" b="0" dirty="0" err="1">
                <a:solidFill>
                  <a:srgbClr val="FFAB70"/>
                </a:solidFill>
                <a:effectLst/>
                <a:latin typeface="Consolas" panose="020B0609020204030204" pitchFamily="49" charset="0"/>
              </a:rPr>
              <a:t>st</a:t>
            </a:r>
            <a:r>
              <a:rPr lang="en-US" sz="1400" b="0" dirty="0" err="1">
                <a:solidFill>
                  <a:srgbClr val="F97583"/>
                </a:solidFill>
                <a:effectLst/>
                <a:latin typeface="Consolas" panose="020B0609020204030204" pitchFamily="49" charset="0"/>
              </a:rPr>
              <a:t>&amp;</a:t>
            </a:r>
            <a:r>
              <a:rPr lang="en-US" sz="1400" b="0" dirty="0" err="1">
                <a:solidFill>
                  <a:srgbClr val="E1E4E8"/>
                </a:solidFill>
                <a:effectLst/>
                <a:latin typeface="Consolas" panose="020B0609020204030204" pitchFamily="49" charset="0"/>
              </a:rPr>
              <a:t>S_IWGRP</a:t>
            </a:r>
            <a:r>
              <a:rPr lang="en-US" sz="1400" b="0" dirty="0">
                <a:solidFill>
                  <a:srgbClr val="E1E4E8"/>
                </a:solidFill>
                <a:effectLst/>
                <a:latin typeface="Consolas" panose="020B0609020204030204" pitchFamily="49" charset="0"/>
              </a:rPr>
              <a:t>)</a:t>
            </a:r>
            <a:r>
              <a:rPr lang="en-US" sz="1400" b="0" dirty="0">
                <a:solidFill>
                  <a:srgbClr val="F97583"/>
                </a:solidFill>
                <a:effectLst/>
                <a:latin typeface="Consolas" panose="020B0609020204030204" pitchFamily="49" charset="0"/>
              </a:rPr>
              <a:t>?</a:t>
            </a:r>
            <a:r>
              <a:rPr lang="en-US" sz="1400" b="0" dirty="0">
                <a:solidFill>
                  <a:srgbClr val="9ECBFF"/>
                </a:solidFill>
                <a:effectLst/>
                <a:latin typeface="Consolas" panose="020B0609020204030204" pitchFamily="49" charset="0"/>
              </a:rPr>
              <a:t>'w'</a:t>
            </a:r>
            <a:r>
              <a:rPr lang="en-US" sz="1400" b="0" dirty="0">
                <a:solidFill>
                  <a:srgbClr val="F97583"/>
                </a:solidFill>
                <a:effectLst/>
                <a:latin typeface="Consolas" panose="020B0609020204030204" pitchFamily="49" charset="0"/>
              </a:rPr>
              <a:t>:</a:t>
            </a:r>
            <a:r>
              <a:rPr lang="en-US" sz="1400" b="0" dirty="0">
                <a:solidFill>
                  <a:srgbClr val="9ECBFF"/>
                </a:solidFill>
                <a:effectLst/>
                <a:latin typeface="Consolas" panose="020B0609020204030204" pitchFamily="49" charset="0"/>
              </a:rPr>
              <a:t>'-'</a:t>
            </a:r>
            <a:r>
              <a:rPr lang="en-US" sz="1400" b="0" dirty="0">
                <a:solidFill>
                  <a:srgbClr val="E1E4E8"/>
                </a:solidFill>
                <a:effectLst/>
                <a:latin typeface="Consolas" panose="020B0609020204030204" pitchFamily="49" charset="0"/>
              </a:rPr>
              <a:t>;</a:t>
            </a:r>
          </a:p>
          <a:p>
            <a:r>
              <a:rPr lang="en-US" sz="1400" b="0" dirty="0">
                <a:solidFill>
                  <a:srgbClr val="E1E4E8"/>
                </a:solidFill>
                <a:effectLst/>
                <a:latin typeface="Consolas" panose="020B0609020204030204" pitchFamily="49" charset="0"/>
              </a:rPr>
              <a:t>    perms[</a:t>
            </a:r>
            <a:r>
              <a:rPr lang="en-US" sz="1400" b="0" dirty="0">
                <a:solidFill>
                  <a:srgbClr val="79B8FF"/>
                </a:solidFill>
                <a:effectLst/>
                <a:latin typeface="Consolas" panose="020B0609020204030204" pitchFamily="49" charset="0"/>
              </a:rPr>
              <a:t>6</a:t>
            </a:r>
            <a:r>
              <a:rPr lang="en-US" sz="1400" b="0" dirty="0">
                <a:solidFill>
                  <a:srgbClr val="E1E4E8"/>
                </a:solidFill>
                <a:effectLst/>
                <a:latin typeface="Consolas" panose="020B0609020204030204" pitchFamily="49" charset="0"/>
              </a:rPr>
              <a:t>]</a:t>
            </a:r>
            <a:r>
              <a:rPr lang="en-US" sz="1400" b="0" dirty="0">
                <a:solidFill>
                  <a:srgbClr val="F97583"/>
                </a:solidFill>
                <a:effectLst/>
                <a:latin typeface="Consolas" panose="020B0609020204030204" pitchFamily="49" charset="0"/>
              </a:rPr>
              <a:t>=</a:t>
            </a:r>
            <a:r>
              <a:rPr lang="en-US" sz="1400" b="0" dirty="0">
                <a:solidFill>
                  <a:srgbClr val="E1E4E8"/>
                </a:solidFill>
                <a:effectLst/>
                <a:latin typeface="Consolas" panose="020B0609020204030204" pitchFamily="49" charset="0"/>
              </a:rPr>
              <a:t>(</a:t>
            </a:r>
            <a:r>
              <a:rPr lang="en-US" sz="1400" b="0" dirty="0" err="1">
                <a:solidFill>
                  <a:srgbClr val="FFAB70"/>
                </a:solidFill>
                <a:effectLst/>
                <a:latin typeface="Consolas" panose="020B0609020204030204" pitchFamily="49" charset="0"/>
              </a:rPr>
              <a:t>st</a:t>
            </a:r>
            <a:r>
              <a:rPr lang="en-US" sz="1400" b="0" dirty="0" err="1">
                <a:solidFill>
                  <a:srgbClr val="F97583"/>
                </a:solidFill>
                <a:effectLst/>
                <a:latin typeface="Consolas" panose="020B0609020204030204" pitchFamily="49" charset="0"/>
              </a:rPr>
              <a:t>&amp;</a:t>
            </a:r>
            <a:r>
              <a:rPr lang="en-US" sz="1400" b="0" dirty="0" err="1">
                <a:solidFill>
                  <a:srgbClr val="E1E4E8"/>
                </a:solidFill>
                <a:effectLst/>
                <a:latin typeface="Consolas" panose="020B0609020204030204" pitchFamily="49" charset="0"/>
              </a:rPr>
              <a:t>S_IXGRP</a:t>
            </a:r>
            <a:r>
              <a:rPr lang="en-US" sz="1400" b="0" dirty="0">
                <a:solidFill>
                  <a:srgbClr val="E1E4E8"/>
                </a:solidFill>
                <a:effectLst/>
                <a:latin typeface="Consolas" panose="020B0609020204030204" pitchFamily="49" charset="0"/>
              </a:rPr>
              <a:t>)</a:t>
            </a:r>
            <a:r>
              <a:rPr lang="en-US" sz="1400" b="0" dirty="0">
                <a:solidFill>
                  <a:srgbClr val="F97583"/>
                </a:solidFill>
                <a:effectLst/>
                <a:latin typeface="Consolas" panose="020B0609020204030204" pitchFamily="49" charset="0"/>
              </a:rPr>
              <a:t>?</a:t>
            </a:r>
            <a:r>
              <a:rPr lang="en-US" sz="1400" b="0" dirty="0">
                <a:solidFill>
                  <a:srgbClr val="9ECBFF"/>
                </a:solidFill>
                <a:effectLst/>
                <a:latin typeface="Consolas" panose="020B0609020204030204" pitchFamily="49" charset="0"/>
              </a:rPr>
              <a:t>'x'</a:t>
            </a:r>
            <a:r>
              <a:rPr lang="en-US" sz="1400" b="0" dirty="0">
                <a:solidFill>
                  <a:srgbClr val="F97583"/>
                </a:solidFill>
                <a:effectLst/>
                <a:latin typeface="Consolas" panose="020B0609020204030204" pitchFamily="49" charset="0"/>
              </a:rPr>
              <a:t>:</a:t>
            </a:r>
            <a:r>
              <a:rPr lang="en-US" sz="1400" b="0" dirty="0">
                <a:solidFill>
                  <a:srgbClr val="9ECBFF"/>
                </a:solidFill>
                <a:effectLst/>
                <a:latin typeface="Consolas" panose="020B0609020204030204" pitchFamily="49" charset="0"/>
              </a:rPr>
              <a:t>'-'</a:t>
            </a:r>
            <a:r>
              <a:rPr lang="en-US" sz="1400" b="0" dirty="0">
                <a:solidFill>
                  <a:srgbClr val="E1E4E8"/>
                </a:solidFill>
                <a:effectLst/>
                <a:latin typeface="Consolas" panose="020B0609020204030204" pitchFamily="49" charset="0"/>
              </a:rPr>
              <a:t>;</a:t>
            </a:r>
          </a:p>
          <a:p>
            <a:r>
              <a:rPr lang="en-US" sz="1400" b="0" dirty="0">
                <a:solidFill>
                  <a:srgbClr val="E1E4E8"/>
                </a:solidFill>
                <a:effectLst/>
                <a:latin typeface="Consolas" panose="020B0609020204030204" pitchFamily="49" charset="0"/>
              </a:rPr>
              <a:t>    perms[</a:t>
            </a:r>
            <a:r>
              <a:rPr lang="en-US" sz="1400" b="0" dirty="0">
                <a:solidFill>
                  <a:srgbClr val="79B8FF"/>
                </a:solidFill>
                <a:effectLst/>
                <a:latin typeface="Consolas" panose="020B0609020204030204" pitchFamily="49" charset="0"/>
              </a:rPr>
              <a:t>7</a:t>
            </a:r>
            <a:r>
              <a:rPr lang="en-US" sz="1400" b="0" dirty="0">
                <a:solidFill>
                  <a:srgbClr val="E1E4E8"/>
                </a:solidFill>
                <a:effectLst/>
                <a:latin typeface="Consolas" panose="020B0609020204030204" pitchFamily="49" charset="0"/>
              </a:rPr>
              <a:t>]</a:t>
            </a:r>
            <a:r>
              <a:rPr lang="en-US" sz="1400" b="0" dirty="0">
                <a:solidFill>
                  <a:srgbClr val="F97583"/>
                </a:solidFill>
                <a:effectLst/>
                <a:latin typeface="Consolas" panose="020B0609020204030204" pitchFamily="49" charset="0"/>
              </a:rPr>
              <a:t>=</a:t>
            </a:r>
            <a:r>
              <a:rPr lang="en-US" sz="1400" b="0" dirty="0">
                <a:solidFill>
                  <a:srgbClr val="E1E4E8"/>
                </a:solidFill>
                <a:effectLst/>
                <a:latin typeface="Consolas" panose="020B0609020204030204" pitchFamily="49" charset="0"/>
              </a:rPr>
              <a:t>(</a:t>
            </a:r>
            <a:r>
              <a:rPr lang="en-US" sz="1400" b="0" dirty="0" err="1">
                <a:solidFill>
                  <a:srgbClr val="FFAB70"/>
                </a:solidFill>
                <a:effectLst/>
                <a:latin typeface="Consolas" panose="020B0609020204030204" pitchFamily="49" charset="0"/>
              </a:rPr>
              <a:t>st</a:t>
            </a:r>
            <a:r>
              <a:rPr lang="en-US" sz="1400" b="0" dirty="0" err="1">
                <a:solidFill>
                  <a:srgbClr val="F97583"/>
                </a:solidFill>
                <a:effectLst/>
                <a:latin typeface="Consolas" panose="020B0609020204030204" pitchFamily="49" charset="0"/>
              </a:rPr>
              <a:t>&amp;</a:t>
            </a:r>
            <a:r>
              <a:rPr lang="en-US" sz="1400" b="0" dirty="0" err="1">
                <a:solidFill>
                  <a:srgbClr val="E1E4E8"/>
                </a:solidFill>
                <a:effectLst/>
                <a:latin typeface="Consolas" panose="020B0609020204030204" pitchFamily="49" charset="0"/>
              </a:rPr>
              <a:t>S_IROTH</a:t>
            </a:r>
            <a:r>
              <a:rPr lang="en-US" sz="1400" b="0" dirty="0">
                <a:solidFill>
                  <a:srgbClr val="E1E4E8"/>
                </a:solidFill>
                <a:effectLst/>
                <a:latin typeface="Consolas" panose="020B0609020204030204" pitchFamily="49" charset="0"/>
              </a:rPr>
              <a:t>)</a:t>
            </a:r>
            <a:r>
              <a:rPr lang="en-US" sz="1400" b="0" dirty="0">
                <a:solidFill>
                  <a:srgbClr val="F97583"/>
                </a:solidFill>
                <a:effectLst/>
                <a:latin typeface="Consolas" panose="020B0609020204030204" pitchFamily="49" charset="0"/>
              </a:rPr>
              <a:t>?</a:t>
            </a:r>
            <a:r>
              <a:rPr lang="en-US" sz="1400" b="0" dirty="0">
                <a:solidFill>
                  <a:srgbClr val="9ECBFF"/>
                </a:solidFill>
                <a:effectLst/>
                <a:latin typeface="Consolas" panose="020B0609020204030204" pitchFamily="49" charset="0"/>
              </a:rPr>
              <a:t>'r'</a:t>
            </a:r>
            <a:r>
              <a:rPr lang="en-US" sz="1400" b="0" dirty="0">
                <a:solidFill>
                  <a:srgbClr val="F97583"/>
                </a:solidFill>
                <a:effectLst/>
                <a:latin typeface="Consolas" panose="020B0609020204030204" pitchFamily="49" charset="0"/>
              </a:rPr>
              <a:t>:</a:t>
            </a:r>
            <a:r>
              <a:rPr lang="en-US" sz="1400" b="0" dirty="0">
                <a:solidFill>
                  <a:srgbClr val="9ECBFF"/>
                </a:solidFill>
                <a:effectLst/>
                <a:latin typeface="Consolas" panose="020B0609020204030204" pitchFamily="49" charset="0"/>
              </a:rPr>
              <a:t>'-'</a:t>
            </a:r>
            <a:r>
              <a:rPr lang="en-US" sz="1400" b="0" dirty="0">
                <a:solidFill>
                  <a:srgbClr val="E1E4E8"/>
                </a:solidFill>
                <a:effectLst/>
                <a:latin typeface="Consolas" panose="020B0609020204030204" pitchFamily="49" charset="0"/>
              </a:rPr>
              <a:t>;</a:t>
            </a:r>
          </a:p>
          <a:p>
            <a:r>
              <a:rPr lang="en-US" sz="1400" b="0" dirty="0">
                <a:solidFill>
                  <a:srgbClr val="E1E4E8"/>
                </a:solidFill>
                <a:effectLst/>
                <a:latin typeface="Consolas" panose="020B0609020204030204" pitchFamily="49" charset="0"/>
              </a:rPr>
              <a:t>    perms[</a:t>
            </a:r>
            <a:r>
              <a:rPr lang="en-US" sz="1400" b="0" dirty="0">
                <a:solidFill>
                  <a:srgbClr val="79B8FF"/>
                </a:solidFill>
                <a:effectLst/>
                <a:latin typeface="Consolas" panose="020B0609020204030204" pitchFamily="49" charset="0"/>
              </a:rPr>
              <a:t>8</a:t>
            </a:r>
            <a:r>
              <a:rPr lang="en-US" sz="1400" b="0" dirty="0">
                <a:solidFill>
                  <a:srgbClr val="E1E4E8"/>
                </a:solidFill>
                <a:effectLst/>
                <a:latin typeface="Consolas" panose="020B0609020204030204" pitchFamily="49" charset="0"/>
              </a:rPr>
              <a:t>]</a:t>
            </a:r>
            <a:r>
              <a:rPr lang="en-US" sz="1400" b="0" dirty="0">
                <a:solidFill>
                  <a:srgbClr val="F97583"/>
                </a:solidFill>
                <a:effectLst/>
                <a:latin typeface="Consolas" panose="020B0609020204030204" pitchFamily="49" charset="0"/>
              </a:rPr>
              <a:t>=</a:t>
            </a:r>
            <a:r>
              <a:rPr lang="en-US" sz="1400" b="0" dirty="0">
                <a:solidFill>
                  <a:srgbClr val="E1E4E8"/>
                </a:solidFill>
                <a:effectLst/>
                <a:latin typeface="Consolas" panose="020B0609020204030204" pitchFamily="49" charset="0"/>
              </a:rPr>
              <a:t>(</a:t>
            </a:r>
            <a:r>
              <a:rPr lang="en-US" sz="1400" b="0" dirty="0" err="1">
                <a:solidFill>
                  <a:srgbClr val="FFAB70"/>
                </a:solidFill>
                <a:effectLst/>
                <a:latin typeface="Consolas" panose="020B0609020204030204" pitchFamily="49" charset="0"/>
              </a:rPr>
              <a:t>st</a:t>
            </a:r>
            <a:r>
              <a:rPr lang="en-US" sz="1400" b="0" dirty="0" err="1">
                <a:solidFill>
                  <a:srgbClr val="F97583"/>
                </a:solidFill>
                <a:effectLst/>
                <a:latin typeface="Consolas" panose="020B0609020204030204" pitchFamily="49" charset="0"/>
              </a:rPr>
              <a:t>&amp;</a:t>
            </a:r>
            <a:r>
              <a:rPr lang="en-US" sz="1400" b="0" dirty="0" err="1">
                <a:solidFill>
                  <a:srgbClr val="E1E4E8"/>
                </a:solidFill>
                <a:effectLst/>
                <a:latin typeface="Consolas" panose="020B0609020204030204" pitchFamily="49" charset="0"/>
              </a:rPr>
              <a:t>S_IWOTH</a:t>
            </a:r>
            <a:r>
              <a:rPr lang="en-US" sz="1400" b="0" dirty="0">
                <a:solidFill>
                  <a:srgbClr val="E1E4E8"/>
                </a:solidFill>
                <a:effectLst/>
                <a:latin typeface="Consolas" panose="020B0609020204030204" pitchFamily="49" charset="0"/>
              </a:rPr>
              <a:t>)</a:t>
            </a:r>
            <a:r>
              <a:rPr lang="en-US" sz="1400" b="0" dirty="0">
                <a:solidFill>
                  <a:srgbClr val="F97583"/>
                </a:solidFill>
                <a:effectLst/>
                <a:latin typeface="Consolas" panose="020B0609020204030204" pitchFamily="49" charset="0"/>
              </a:rPr>
              <a:t>?</a:t>
            </a:r>
            <a:r>
              <a:rPr lang="en-US" sz="1400" b="0" dirty="0">
                <a:solidFill>
                  <a:srgbClr val="9ECBFF"/>
                </a:solidFill>
                <a:effectLst/>
                <a:latin typeface="Consolas" panose="020B0609020204030204" pitchFamily="49" charset="0"/>
              </a:rPr>
              <a:t>'w'</a:t>
            </a:r>
            <a:r>
              <a:rPr lang="en-US" sz="1400" b="0" dirty="0">
                <a:solidFill>
                  <a:srgbClr val="F97583"/>
                </a:solidFill>
                <a:effectLst/>
                <a:latin typeface="Consolas" panose="020B0609020204030204" pitchFamily="49" charset="0"/>
              </a:rPr>
              <a:t>:</a:t>
            </a:r>
            <a:r>
              <a:rPr lang="en-US" sz="1400" b="0" dirty="0">
                <a:solidFill>
                  <a:srgbClr val="9ECBFF"/>
                </a:solidFill>
                <a:effectLst/>
                <a:latin typeface="Consolas" panose="020B0609020204030204" pitchFamily="49" charset="0"/>
              </a:rPr>
              <a:t>'-'</a:t>
            </a:r>
            <a:r>
              <a:rPr lang="en-US" sz="1400" b="0" dirty="0">
                <a:solidFill>
                  <a:srgbClr val="E1E4E8"/>
                </a:solidFill>
                <a:effectLst/>
                <a:latin typeface="Consolas" panose="020B0609020204030204" pitchFamily="49" charset="0"/>
              </a:rPr>
              <a:t>;</a:t>
            </a:r>
          </a:p>
          <a:p>
            <a:r>
              <a:rPr lang="en-US" sz="1400" b="0" dirty="0">
                <a:solidFill>
                  <a:srgbClr val="E1E4E8"/>
                </a:solidFill>
                <a:effectLst/>
                <a:latin typeface="Consolas" panose="020B0609020204030204" pitchFamily="49" charset="0"/>
              </a:rPr>
              <a:t>    perms[</a:t>
            </a:r>
            <a:r>
              <a:rPr lang="en-US" sz="1400" b="0" dirty="0">
                <a:solidFill>
                  <a:srgbClr val="79B8FF"/>
                </a:solidFill>
                <a:effectLst/>
                <a:latin typeface="Consolas" panose="020B0609020204030204" pitchFamily="49" charset="0"/>
              </a:rPr>
              <a:t>9</a:t>
            </a:r>
            <a:r>
              <a:rPr lang="en-US" sz="1400" b="0" dirty="0">
                <a:solidFill>
                  <a:srgbClr val="E1E4E8"/>
                </a:solidFill>
                <a:effectLst/>
                <a:latin typeface="Consolas" panose="020B0609020204030204" pitchFamily="49" charset="0"/>
              </a:rPr>
              <a:t>]</a:t>
            </a:r>
            <a:r>
              <a:rPr lang="en-US" sz="1400" b="0" dirty="0">
                <a:solidFill>
                  <a:srgbClr val="F97583"/>
                </a:solidFill>
                <a:effectLst/>
                <a:latin typeface="Consolas" panose="020B0609020204030204" pitchFamily="49" charset="0"/>
              </a:rPr>
              <a:t>=</a:t>
            </a:r>
            <a:r>
              <a:rPr lang="en-US" sz="1400" b="0" dirty="0">
                <a:solidFill>
                  <a:srgbClr val="E1E4E8"/>
                </a:solidFill>
                <a:effectLst/>
                <a:latin typeface="Consolas" panose="020B0609020204030204" pitchFamily="49" charset="0"/>
              </a:rPr>
              <a:t>(</a:t>
            </a:r>
            <a:r>
              <a:rPr lang="en-US" sz="1400" b="0" dirty="0" err="1">
                <a:solidFill>
                  <a:srgbClr val="FFAB70"/>
                </a:solidFill>
                <a:effectLst/>
                <a:latin typeface="Consolas" panose="020B0609020204030204" pitchFamily="49" charset="0"/>
              </a:rPr>
              <a:t>st</a:t>
            </a:r>
            <a:r>
              <a:rPr lang="en-US" sz="1400" b="0" dirty="0" err="1">
                <a:solidFill>
                  <a:srgbClr val="F97583"/>
                </a:solidFill>
                <a:effectLst/>
                <a:latin typeface="Consolas" panose="020B0609020204030204" pitchFamily="49" charset="0"/>
              </a:rPr>
              <a:t>&amp;</a:t>
            </a:r>
            <a:r>
              <a:rPr lang="en-US" sz="1400" b="0" dirty="0" err="1">
                <a:solidFill>
                  <a:srgbClr val="E1E4E8"/>
                </a:solidFill>
                <a:effectLst/>
                <a:latin typeface="Consolas" panose="020B0609020204030204" pitchFamily="49" charset="0"/>
              </a:rPr>
              <a:t>S_IXOTH</a:t>
            </a:r>
            <a:r>
              <a:rPr lang="en-US" sz="1400" b="0" dirty="0">
                <a:solidFill>
                  <a:srgbClr val="E1E4E8"/>
                </a:solidFill>
                <a:effectLst/>
                <a:latin typeface="Consolas" panose="020B0609020204030204" pitchFamily="49" charset="0"/>
              </a:rPr>
              <a:t>)</a:t>
            </a:r>
            <a:r>
              <a:rPr lang="en-US" sz="1400" b="0" dirty="0">
                <a:solidFill>
                  <a:srgbClr val="F97583"/>
                </a:solidFill>
                <a:effectLst/>
                <a:latin typeface="Consolas" panose="020B0609020204030204" pitchFamily="49" charset="0"/>
              </a:rPr>
              <a:t>?</a:t>
            </a:r>
            <a:r>
              <a:rPr lang="en-US" sz="1400" b="0" dirty="0">
                <a:solidFill>
                  <a:srgbClr val="9ECBFF"/>
                </a:solidFill>
                <a:effectLst/>
                <a:latin typeface="Consolas" panose="020B0609020204030204" pitchFamily="49" charset="0"/>
              </a:rPr>
              <a:t>'x'</a:t>
            </a:r>
            <a:r>
              <a:rPr lang="en-US" sz="1400" b="0" dirty="0">
                <a:solidFill>
                  <a:srgbClr val="F97583"/>
                </a:solidFill>
                <a:effectLst/>
                <a:latin typeface="Consolas" panose="020B0609020204030204" pitchFamily="49" charset="0"/>
              </a:rPr>
              <a:t>:</a:t>
            </a:r>
            <a:r>
              <a:rPr lang="en-US" sz="1400" b="0" dirty="0">
                <a:solidFill>
                  <a:srgbClr val="9ECBFF"/>
                </a:solidFill>
                <a:effectLst/>
                <a:latin typeface="Consolas" panose="020B0609020204030204" pitchFamily="49" charset="0"/>
              </a:rPr>
              <a:t>'-'</a:t>
            </a:r>
            <a:r>
              <a:rPr lang="en-US" sz="1400" b="0" dirty="0">
                <a:solidFill>
                  <a:srgbClr val="E1E4E8"/>
                </a:solidFill>
                <a:effectLst/>
                <a:latin typeface="Consolas" panose="020B0609020204030204" pitchFamily="49" charset="0"/>
              </a:rPr>
              <a:t>;</a:t>
            </a:r>
          </a:p>
          <a:p>
            <a:r>
              <a:rPr lang="en-US" sz="1400" b="0" dirty="0">
                <a:solidFill>
                  <a:srgbClr val="E1E4E8"/>
                </a:solidFill>
                <a:effectLst/>
                <a:latin typeface="Consolas" panose="020B0609020204030204" pitchFamily="49" charset="0"/>
              </a:rPr>
              <a:t>    perms[</a:t>
            </a:r>
            <a:r>
              <a:rPr lang="en-US" sz="1400" b="0" dirty="0">
                <a:solidFill>
                  <a:srgbClr val="79B8FF"/>
                </a:solidFill>
                <a:effectLst/>
                <a:latin typeface="Consolas" panose="020B0609020204030204" pitchFamily="49" charset="0"/>
              </a:rPr>
              <a:t>10</a:t>
            </a:r>
            <a:r>
              <a:rPr lang="en-US" sz="1400" b="0" dirty="0">
                <a:solidFill>
                  <a:srgbClr val="E1E4E8"/>
                </a:solidFill>
                <a:effectLst/>
                <a:latin typeface="Consolas" panose="020B0609020204030204" pitchFamily="49" charset="0"/>
              </a:rPr>
              <a:t>]</a:t>
            </a:r>
            <a:r>
              <a:rPr lang="en-US" sz="1400" b="0" dirty="0">
                <a:solidFill>
                  <a:srgbClr val="F97583"/>
                </a:solidFill>
                <a:effectLst/>
                <a:latin typeface="Consolas" panose="020B0609020204030204" pitchFamily="49" charset="0"/>
              </a:rPr>
              <a:t>=</a:t>
            </a:r>
            <a:r>
              <a:rPr lang="en-US" sz="1400" b="0" dirty="0">
                <a:solidFill>
                  <a:srgbClr val="9ECBFF"/>
                </a:solidFill>
                <a:effectLst/>
                <a:latin typeface="Consolas" panose="020B0609020204030204" pitchFamily="49" charset="0"/>
              </a:rPr>
              <a:t>'</a:t>
            </a:r>
            <a:r>
              <a:rPr lang="en-US" sz="1400" b="0" dirty="0">
                <a:solidFill>
                  <a:srgbClr val="79B8FF"/>
                </a:solidFill>
                <a:effectLst/>
                <a:latin typeface="Consolas" panose="020B0609020204030204" pitchFamily="49" charset="0"/>
              </a:rPr>
              <a:t>\0</a:t>
            </a:r>
            <a:r>
              <a:rPr lang="en-US" sz="1400" b="0" dirty="0">
                <a:solidFill>
                  <a:srgbClr val="9ECBFF"/>
                </a:solidFill>
                <a:effectLst/>
                <a:latin typeface="Consolas" panose="020B0609020204030204" pitchFamily="49" charset="0"/>
              </a:rPr>
              <a:t>'</a:t>
            </a:r>
            <a:r>
              <a:rPr lang="en-US" sz="1400" b="0" dirty="0">
                <a:solidFill>
                  <a:srgbClr val="E1E4E8"/>
                </a:solidFill>
                <a:effectLst/>
                <a:latin typeface="Consolas" panose="020B0609020204030204" pitchFamily="49" charset="0"/>
              </a:rPr>
              <a:t>;</a:t>
            </a:r>
          </a:p>
          <a:p>
            <a:r>
              <a:rPr lang="en-US" sz="1400" b="0" dirty="0">
                <a:solidFill>
                  <a:srgbClr val="E1E4E8"/>
                </a:solidFill>
                <a:effectLst/>
                <a:latin typeface="Consolas" panose="020B0609020204030204" pitchFamily="49" charset="0"/>
              </a:rPr>
              <a:t>    </a:t>
            </a:r>
            <a:r>
              <a:rPr lang="en-US" sz="1400" b="0" dirty="0">
                <a:solidFill>
                  <a:srgbClr val="B392F0"/>
                </a:solidFill>
                <a:effectLst/>
                <a:latin typeface="Consolas" panose="020B0609020204030204" pitchFamily="49" charset="0"/>
              </a:rPr>
              <a:t>string</a:t>
            </a:r>
            <a:r>
              <a:rPr lang="en-US" sz="1400" b="0" dirty="0">
                <a:solidFill>
                  <a:srgbClr val="E1E4E8"/>
                </a:solidFill>
                <a:effectLst/>
                <a:latin typeface="Consolas" panose="020B0609020204030204" pitchFamily="49" charset="0"/>
              </a:rPr>
              <a:t> d</a:t>
            </a:r>
            <a:r>
              <a:rPr lang="en-US" sz="1400" b="0" dirty="0">
                <a:solidFill>
                  <a:srgbClr val="F97583"/>
                </a:solidFill>
                <a:effectLst/>
                <a:latin typeface="Consolas" panose="020B0609020204030204" pitchFamily="49" charset="0"/>
              </a:rPr>
              <a:t>=</a:t>
            </a:r>
            <a:r>
              <a:rPr lang="en-US" sz="1400" b="0" dirty="0">
                <a:solidFill>
                  <a:srgbClr val="E1E4E8"/>
                </a:solidFill>
                <a:effectLst/>
                <a:latin typeface="Consolas" panose="020B0609020204030204" pitchFamily="49" charset="0"/>
              </a:rPr>
              <a:t>perms;</a:t>
            </a:r>
          </a:p>
          <a:p>
            <a:r>
              <a:rPr lang="en-US" sz="1400" b="0" dirty="0">
                <a:solidFill>
                  <a:srgbClr val="E1E4E8"/>
                </a:solidFill>
                <a:effectLst/>
                <a:latin typeface="Consolas" panose="020B0609020204030204" pitchFamily="49" charset="0"/>
              </a:rPr>
              <a:t>    </a:t>
            </a:r>
            <a:r>
              <a:rPr lang="en-US" sz="1400" b="0" dirty="0">
                <a:solidFill>
                  <a:srgbClr val="F97583"/>
                </a:solidFill>
                <a:effectLst/>
                <a:latin typeface="Consolas" panose="020B0609020204030204" pitchFamily="49" charset="0"/>
              </a:rPr>
              <a:t>return</a:t>
            </a:r>
            <a:r>
              <a:rPr lang="en-US" sz="1400" b="0" dirty="0">
                <a:solidFill>
                  <a:srgbClr val="E1E4E8"/>
                </a:solidFill>
                <a:effectLst/>
                <a:latin typeface="Consolas" panose="020B0609020204030204" pitchFamily="49" charset="0"/>
              </a:rPr>
              <a:t> d;</a:t>
            </a:r>
          </a:p>
          <a:p>
            <a:r>
              <a:rPr lang="en-US" sz="1400" b="0" dirty="0">
                <a:solidFill>
                  <a:srgbClr val="E1E4E8"/>
                </a:solidFill>
                <a:effectLst/>
                <a:latin typeface="Consolas" panose="020B0609020204030204" pitchFamily="49" charset="0"/>
              </a:rPr>
              <a:t>}</a:t>
            </a:r>
          </a:p>
        </p:txBody>
      </p:sp>
      <p:sp>
        <p:nvSpPr>
          <p:cNvPr id="6" name="TextBox 5">
            <a:extLst>
              <a:ext uri="{FF2B5EF4-FFF2-40B4-BE49-F238E27FC236}">
                <a16:creationId xmlns:a16="http://schemas.microsoft.com/office/drawing/2014/main" id="{605EA9A7-0CC6-4895-98D3-9E9A5559F017}"/>
              </a:ext>
            </a:extLst>
          </p:cNvPr>
          <p:cNvSpPr txBox="1"/>
          <p:nvPr/>
        </p:nvSpPr>
        <p:spPr>
          <a:xfrm>
            <a:off x="0" y="258901"/>
            <a:ext cx="7623411" cy="646331"/>
          </a:xfrm>
          <a:prstGeom prst="rect">
            <a:avLst/>
          </a:prstGeom>
          <a:noFill/>
          <a:ln>
            <a:solidFill>
              <a:schemeClr val="tx1"/>
            </a:solidFill>
            <a:prstDash val="dash"/>
          </a:ln>
        </p:spPr>
        <p:txBody>
          <a:bodyPr wrap="square">
            <a:spAutoFit/>
          </a:bodyPr>
          <a:lstStyle/>
          <a:p>
            <a:r>
              <a:rPr lang="en-US" sz="1800" b="0" dirty="0" err="1">
                <a:solidFill>
                  <a:srgbClr val="B392F0"/>
                </a:solidFill>
                <a:effectLst/>
                <a:latin typeface="Consolas" panose="020B0609020204030204" pitchFamily="49" charset="0"/>
              </a:rPr>
              <a:t>mode_t</a:t>
            </a:r>
            <a:r>
              <a:rPr lang="en-US" sz="1800" b="0" dirty="0">
                <a:solidFill>
                  <a:srgbClr val="B392F0"/>
                </a:solidFill>
                <a:effectLst/>
                <a:latin typeface="Consolas" panose="020B0609020204030204" pitchFamily="49" charset="0"/>
              </a:rPr>
              <a:t> </a:t>
            </a:r>
            <a:r>
              <a:rPr lang="en-US" b="0" i="0" dirty="0">
                <a:solidFill>
                  <a:srgbClr val="000000"/>
                </a:solidFill>
                <a:effectLst/>
                <a:latin typeface="Times New Roman" panose="02020603050405020304" pitchFamily="18" charset="0"/>
              </a:rPr>
              <a:t>Specifies the mode of the file. This includes file type information and the file permission bits.</a:t>
            </a:r>
            <a:endParaRPr lang="en-IN" dirty="0"/>
          </a:p>
        </p:txBody>
      </p:sp>
      <p:sp>
        <p:nvSpPr>
          <p:cNvPr id="8" name="TextBox 7">
            <a:extLst>
              <a:ext uri="{FF2B5EF4-FFF2-40B4-BE49-F238E27FC236}">
                <a16:creationId xmlns:a16="http://schemas.microsoft.com/office/drawing/2014/main" id="{BE99A675-A983-435A-B973-30F7030197BD}"/>
              </a:ext>
            </a:extLst>
          </p:cNvPr>
          <p:cNvSpPr txBox="1"/>
          <p:nvPr/>
        </p:nvSpPr>
        <p:spPr>
          <a:xfrm>
            <a:off x="0" y="1151453"/>
            <a:ext cx="8022610" cy="2031325"/>
          </a:xfrm>
          <a:prstGeom prst="rect">
            <a:avLst/>
          </a:prstGeom>
          <a:noFill/>
          <a:ln>
            <a:solidFill>
              <a:schemeClr val="tx1"/>
            </a:solidFill>
            <a:prstDash val="dash"/>
          </a:ln>
        </p:spPr>
        <p:txBody>
          <a:bodyPr wrap="square">
            <a:spAutoFit/>
          </a:bodyPr>
          <a:lstStyle/>
          <a:p>
            <a:r>
              <a:rPr lang="en-US" sz="1800" b="0" dirty="0">
                <a:solidFill>
                  <a:srgbClr val="B392F0"/>
                </a:solidFill>
                <a:effectLst/>
                <a:latin typeface="Consolas" panose="020B0609020204030204" pitchFamily="49" charset="0"/>
              </a:rPr>
              <a:t>S_ISREG()  </a:t>
            </a:r>
            <a:r>
              <a:rPr lang="en-US" b="0" i="0" dirty="0">
                <a:solidFill>
                  <a:srgbClr val="000000"/>
                </a:solidFill>
                <a:effectLst/>
                <a:latin typeface="Times New Roman" panose="02020603050405020304" pitchFamily="18" charset="0"/>
              </a:rPr>
              <a:t>returns non-zero if the file is a regular file.</a:t>
            </a:r>
          </a:p>
          <a:p>
            <a:r>
              <a:rPr lang="en-US" sz="1800" b="0" dirty="0">
                <a:solidFill>
                  <a:srgbClr val="B392F0"/>
                </a:solidFill>
                <a:effectLst/>
                <a:latin typeface="Consolas" panose="020B0609020204030204" pitchFamily="49" charset="0"/>
              </a:rPr>
              <a:t>S_ISDIR()  </a:t>
            </a:r>
            <a:r>
              <a:rPr lang="en-US" b="0" i="0" dirty="0">
                <a:solidFill>
                  <a:srgbClr val="000000"/>
                </a:solidFill>
                <a:effectLst/>
                <a:latin typeface="Times New Roman" panose="02020603050405020304" pitchFamily="18" charset="0"/>
              </a:rPr>
              <a:t>returns non-zero if the file is a directory.</a:t>
            </a:r>
            <a:endParaRPr lang="en-US" sz="1800" b="0" dirty="0">
              <a:solidFill>
                <a:srgbClr val="B392F0"/>
              </a:solidFill>
              <a:effectLst/>
              <a:latin typeface="Consolas" panose="020B0609020204030204" pitchFamily="49" charset="0"/>
            </a:endParaRPr>
          </a:p>
          <a:p>
            <a:r>
              <a:rPr lang="en-US" sz="1800" b="0" dirty="0">
                <a:solidFill>
                  <a:srgbClr val="B392F0"/>
                </a:solidFill>
                <a:effectLst/>
                <a:latin typeface="Consolas" panose="020B0609020204030204" pitchFamily="49" charset="0"/>
              </a:rPr>
              <a:t>S_ISFIFO() </a:t>
            </a:r>
            <a:r>
              <a:rPr lang="en-US" b="0" i="0" dirty="0">
                <a:solidFill>
                  <a:srgbClr val="000000"/>
                </a:solidFill>
                <a:effectLst/>
                <a:latin typeface="Times New Roman" panose="02020603050405020304" pitchFamily="18" charset="0"/>
              </a:rPr>
              <a:t>returns non-zero if the file is a FIFO special file, or a pipe.</a:t>
            </a:r>
            <a:endParaRPr lang="en-US" sz="1800" b="0" dirty="0">
              <a:solidFill>
                <a:srgbClr val="B392F0"/>
              </a:solidFill>
              <a:effectLst/>
              <a:latin typeface="Consolas" panose="020B0609020204030204" pitchFamily="49" charset="0"/>
            </a:endParaRPr>
          </a:p>
          <a:p>
            <a:r>
              <a:rPr lang="en-US" sz="1800" b="0" dirty="0">
                <a:solidFill>
                  <a:srgbClr val="B392F0"/>
                </a:solidFill>
                <a:effectLst/>
                <a:latin typeface="Consolas" panose="020B0609020204030204" pitchFamily="49" charset="0"/>
              </a:rPr>
              <a:t>S_ISSOCK() </a:t>
            </a:r>
            <a:r>
              <a:rPr lang="en-US" b="0" i="0" dirty="0">
                <a:solidFill>
                  <a:srgbClr val="000000"/>
                </a:solidFill>
                <a:effectLst/>
                <a:latin typeface="Times New Roman" panose="02020603050405020304" pitchFamily="18" charset="0"/>
              </a:rPr>
              <a:t>returns non-zero if the file is a socket.</a:t>
            </a:r>
            <a:endParaRPr lang="en-US" sz="1800" b="0" dirty="0">
              <a:solidFill>
                <a:srgbClr val="B392F0"/>
              </a:solidFill>
              <a:effectLst/>
              <a:latin typeface="Consolas" panose="020B0609020204030204" pitchFamily="49" charset="0"/>
            </a:endParaRPr>
          </a:p>
          <a:p>
            <a:r>
              <a:rPr lang="en-US" sz="1800" b="0" dirty="0">
                <a:solidFill>
                  <a:srgbClr val="B392F0"/>
                </a:solidFill>
                <a:effectLst/>
                <a:latin typeface="Consolas" panose="020B0609020204030204" pitchFamily="49" charset="0"/>
              </a:rPr>
              <a:t>S_ISCHR() </a:t>
            </a:r>
            <a:r>
              <a:rPr lang="en-US" b="0" i="0" dirty="0">
                <a:solidFill>
                  <a:srgbClr val="000000"/>
                </a:solidFill>
                <a:effectLst/>
                <a:latin typeface="Times New Roman" panose="02020603050405020304" pitchFamily="18" charset="0"/>
              </a:rPr>
              <a:t>  returns non-zero if the file is a character special file. (like Terminal)</a:t>
            </a:r>
            <a:endParaRPr lang="en-US" sz="1800" b="0" dirty="0">
              <a:solidFill>
                <a:srgbClr val="B392F0"/>
              </a:solidFill>
              <a:effectLst/>
              <a:latin typeface="Consolas" panose="020B0609020204030204" pitchFamily="49" charset="0"/>
            </a:endParaRPr>
          </a:p>
          <a:p>
            <a:r>
              <a:rPr lang="en-US" sz="1800" b="0" dirty="0">
                <a:solidFill>
                  <a:srgbClr val="B392F0"/>
                </a:solidFill>
                <a:effectLst/>
                <a:latin typeface="Consolas" panose="020B0609020204030204" pitchFamily="49" charset="0"/>
              </a:rPr>
              <a:t>S_ISBLK() </a:t>
            </a:r>
            <a:r>
              <a:rPr lang="en-US" b="0" i="0" dirty="0">
                <a:solidFill>
                  <a:srgbClr val="000000"/>
                </a:solidFill>
                <a:effectLst/>
                <a:latin typeface="Times New Roman" panose="02020603050405020304" pitchFamily="18" charset="0"/>
              </a:rPr>
              <a:t>  returns non-zero if the file is a block special file (a device like a disk).</a:t>
            </a:r>
            <a:endParaRPr lang="en-US" sz="1800" b="0" dirty="0">
              <a:solidFill>
                <a:srgbClr val="B392F0"/>
              </a:solidFill>
              <a:effectLst/>
              <a:latin typeface="Consolas" panose="020B0609020204030204" pitchFamily="49" charset="0"/>
            </a:endParaRPr>
          </a:p>
          <a:p>
            <a:r>
              <a:rPr lang="en-US" sz="1800" b="0" dirty="0">
                <a:solidFill>
                  <a:srgbClr val="B392F0"/>
                </a:solidFill>
                <a:effectLst/>
                <a:latin typeface="Consolas" panose="020B0609020204030204" pitchFamily="49" charset="0"/>
              </a:rPr>
              <a:t>S_ISLNK()  </a:t>
            </a:r>
            <a:r>
              <a:rPr lang="en-US" b="0" i="0" dirty="0">
                <a:solidFill>
                  <a:srgbClr val="000000"/>
                </a:solidFill>
                <a:effectLst/>
                <a:latin typeface="Times New Roman" panose="02020603050405020304" pitchFamily="18" charset="0"/>
              </a:rPr>
              <a:t>returns non-zero if the file is a symbolic link. </a:t>
            </a:r>
            <a:r>
              <a:rPr lang="en-US" sz="1800" b="0" dirty="0">
                <a:solidFill>
                  <a:srgbClr val="B392F0"/>
                </a:solidFill>
                <a:effectLst/>
                <a:latin typeface="Consolas" panose="020B0609020204030204" pitchFamily="49" charset="0"/>
              </a:rPr>
              <a:t> </a:t>
            </a:r>
            <a:endParaRPr lang="en-IN" dirty="0"/>
          </a:p>
        </p:txBody>
      </p:sp>
      <p:sp>
        <p:nvSpPr>
          <p:cNvPr id="11" name="TextBox 10">
            <a:extLst>
              <a:ext uri="{FF2B5EF4-FFF2-40B4-BE49-F238E27FC236}">
                <a16:creationId xmlns:a16="http://schemas.microsoft.com/office/drawing/2014/main" id="{0AD888BA-A0FA-4AA0-9926-320624C8C075}"/>
              </a:ext>
            </a:extLst>
          </p:cNvPr>
          <p:cNvSpPr txBox="1"/>
          <p:nvPr/>
        </p:nvSpPr>
        <p:spPr>
          <a:xfrm>
            <a:off x="0" y="3446058"/>
            <a:ext cx="8437729" cy="3077766"/>
          </a:xfrm>
          <a:prstGeom prst="rect">
            <a:avLst/>
          </a:prstGeom>
          <a:noFill/>
          <a:ln>
            <a:solidFill>
              <a:schemeClr val="tx1"/>
            </a:solidFill>
            <a:prstDash val="dash"/>
          </a:ln>
        </p:spPr>
        <p:txBody>
          <a:bodyPr wrap="square">
            <a:spAutoFit/>
          </a:bodyPr>
          <a:lstStyle/>
          <a:p>
            <a:r>
              <a:rPr lang="en-IN" dirty="0">
                <a:solidFill>
                  <a:srgbClr val="B392F0"/>
                </a:solidFill>
                <a:latin typeface="Consolas" panose="020B0609020204030204" pitchFamily="49" charset="0"/>
              </a:rPr>
              <a:t>S_IRUSR  </a:t>
            </a:r>
            <a:r>
              <a:rPr lang="en-IN" sz="1600" dirty="0"/>
              <a:t>Read permission bit for the owner of the file. On many systems this bit is 0400.</a:t>
            </a:r>
          </a:p>
          <a:p>
            <a:r>
              <a:rPr lang="en-IN" dirty="0">
                <a:solidFill>
                  <a:srgbClr val="B392F0"/>
                </a:solidFill>
                <a:latin typeface="Consolas" panose="020B0609020204030204" pitchFamily="49" charset="0"/>
              </a:rPr>
              <a:t>S_IWUSR  </a:t>
            </a:r>
            <a:r>
              <a:rPr lang="en-IN" sz="1600" dirty="0"/>
              <a:t>Write permission bit for the owner of the file. Usually 0200.</a:t>
            </a:r>
          </a:p>
          <a:p>
            <a:r>
              <a:rPr lang="en-IN" dirty="0">
                <a:solidFill>
                  <a:srgbClr val="B392F0"/>
                </a:solidFill>
                <a:latin typeface="Consolas" panose="020B0609020204030204" pitchFamily="49" charset="0"/>
              </a:rPr>
              <a:t>S_IXUSR  </a:t>
            </a:r>
            <a:r>
              <a:rPr lang="en-IN" sz="1600" dirty="0"/>
              <a:t>Execute or search permission bit for the owner of the file. Usually 0100.</a:t>
            </a:r>
          </a:p>
          <a:p>
            <a:r>
              <a:rPr lang="en-IN" dirty="0">
                <a:solidFill>
                  <a:srgbClr val="B392F0"/>
                </a:solidFill>
                <a:latin typeface="Consolas" panose="020B0609020204030204" pitchFamily="49" charset="0"/>
              </a:rPr>
              <a:t>S_IRGRP  </a:t>
            </a:r>
            <a:r>
              <a:rPr lang="en-IN" sz="1600" dirty="0"/>
              <a:t>Read permission bit for the group owner of the file. Usually 040.</a:t>
            </a:r>
          </a:p>
          <a:p>
            <a:r>
              <a:rPr lang="en-IN" dirty="0">
                <a:solidFill>
                  <a:srgbClr val="B392F0"/>
                </a:solidFill>
                <a:latin typeface="Consolas" panose="020B0609020204030204" pitchFamily="49" charset="0"/>
              </a:rPr>
              <a:t>S_IWGRP  </a:t>
            </a:r>
            <a:r>
              <a:rPr lang="en-IN" sz="1600" dirty="0"/>
              <a:t>Write permission bit for the group owner of the file. Usually 020.</a:t>
            </a:r>
          </a:p>
          <a:p>
            <a:r>
              <a:rPr lang="en-IN" dirty="0">
                <a:solidFill>
                  <a:srgbClr val="B392F0"/>
                </a:solidFill>
                <a:latin typeface="Consolas" panose="020B0609020204030204" pitchFamily="49" charset="0"/>
              </a:rPr>
              <a:t>S_IXGRP  </a:t>
            </a:r>
            <a:r>
              <a:rPr lang="en-IN" sz="1600" dirty="0"/>
              <a:t>Execute or search permission bit for the group owner of the file. Usually 010.</a:t>
            </a:r>
          </a:p>
          <a:p>
            <a:r>
              <a:rPr lang="en-IN" dirty="0">
                <a:solidFill>
                  <a:srgbClr val="B392F0"/>
                </a:solidFill>
                <a:latin typeface="Consolas" panose="020B0609020204030204" pitchFamily="49" charset="0"/>
              </a:rPr>
              <a:t>S_IROTH  </a:t>
            </a:r>
            <a:r>
              <a:rPr lang="en-IN" sz="1600" dirty="0"/>
              <a:t>Read permission bit for other users. Usually 04.</a:t>
            </a:r>
          </a:p>
          <a:p>
            <a:r>
              <a:rPr lang="en-IN" dirty="0">
                <a:solidFill>
                  <a:srgbClr val="B392F0"/>
                </a:solidFill>
                <a:latin typeface="Consolas" panose="020B0609020204030204" pitchFamily="49" charset="0"/>
              </a:rPr>
              <a:t>S_IWOTH  </a:t>
            </a:r>
            <a:r>
              <a:rPr lang="en-IN" sz="1600" dirty="0"/>
              <a:t>Write permission bit for other users. Usually 02.</a:t>
            </a:r>
          </a:p>
          <a:p>
            <a:r>
              <a:rPr lang="en-IN" dirty="0">
                <a:solidFill>
                  <a:srgbClr val="B392F0"/>
                </a:solidFill>
                <a:latin typeface="Consolas" panose="020B0609020204030204" pitchFamily="49" charset="0"/>
              </a:rPr>
              <a:t>S_IXOTH  </a:t>
            </a:r>
            <a:r>
              <a:rPr lang="en-IN" sz="1600" dirty="0"/>
              <a:t>Execute or search permission bit for other users. Usually 01.</a:t>
            </a:r>
          </a:p>
          <a:p>
            <a:endParaRPr lang="en-IN" sz="1600" dirty="0"/>
          </a:p>
          <a:p>
            <a:r>
              <a:rPr lang="en-IN" sz="1600" dirty="0"/>
              <a:t>At the end we return string loaded with all permission </a:t>
            </a:r>
            <a:r>
              <a:rPr lang="en-IN" sz="1600" dirty="0" err="1"/>
              <a:t>eg.</a:t>
            </a:r>
            <a:r>
              <a:rPr lang="en-IN" sz="1600" dirty="0"/>
              <a:t> </a:t>
            </a:r>
            <a:r>
              <a:rPr lang="en-IN" sz="1600" dirty="0">
                <a:solidFill>
                  <a:srgbClr val="FF0000"/>
                </a:solidFill>
                <a:latin typeface="Consolas" panose="020B0609020204030204" pitchFamily="49" charset="0"/>
              </a:rPr>
              <a:t>-</a:t>
            </a:r>
            <a:r>
              <a:rPr lang="en-IN" sz="1600" dirty="0" err="1">
                <a:solidFill>
                  <a:srgbClr val="FF0000"/>
                </a:solidFill>
                <a:latin typeface="Consolas" panose="020B0609020204030204" pitchFamily="49" charset="0"/>
              </a:rPr>
              <a:t>rw</a:t>
            </a:r>
            <a:r>
              <a:rPr lang="en-IN" sz="1600" dirty="0">
                <a:solidFill>
                  <a:srgbClr val="FF0000"/>
                </a:solidFill>
                <a:latin typeface="Consolas" panose="020B0609020204030204" pitchFamily="49" charset="0"/>
              </a:rPr>
              <a:t>-</a:t>
            </a:r>
            <a:r>
              <a:rPr lang="en-IN" sz="1600" dirty="0" err="1">
                <a:solidFill>
                  <a:srgbClr val="FF0000"/>
                </a:solidFill>
                <a:latin typeface="Consolas" panose="020B0609020204030204" pitchFamily="49" charset="0"/>
              </a:rPr>
              <a:t>rw</a:t>
            </a:r>
            <a:r>
              <a:rPr lang="en-IN" sz="1600" dirty="0">
                <a:solidFill>
                  <a:srgbClr val="FF0000"/>
                </a:solidFill>
                <a:latin typeface="Consolas" panose="020B0609020204030204" pitchFamily="49" charset="0"/>
              </a:rPr>
              <a:t>-r--</a:t>
            </a:r>
          </a:p>
        </p:txBody>
      </p:sp>
      <p:pic>
        <p:nvPicPr>
          <p:cNvPr id="2" name="Slide-12">
            <a:hlinkClick r:id="" action="ppaction://media"/>
            <a:extLst>
              <a:ext uri="{FF2B5EF4-FFF2-40B4-BE49-F238E27FC236}">
                <a16:creationId xmlns:a16="http://schemas.microsoft.com/office/drawing/2014/main" id="{EEAC3495-82CA-40DA-91E9-A63EB462BE4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733730" y="295632"/>
            <a:ext cx="609600" cy="609600"/>
          </a:xfrm>
          <a:prstGeom prst="rect">
            <a:avLst/>
          </a:prstGeom>
        </p:spPr>
      </p:pic>
    </p:spTree>
    <p:extLst>
      <p:ext uri="{BB962C8B-B14F-4D97-AF65-F5344CB8AC3E}">
        <p14:creationId xmlns:p14="http://schemas.microsoft.com/office/powerpoint/2010/main" val="16272642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592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C18B539-4BE9-4A03-9FC4-30FDF14B1CB2}"/>
              </a:ext>
            </a:extLst>
          </p:cNvPr>
          <p:cNvSpPr txBox="1"/>
          <p:nvPr/>
        </p:nvSpPr>
        <p:spPr>
          <a:xfrm>
            <a:off x="7137779" y="1379577"/>
            <a:ext cx="5054221" cy="5478423"/>
          </a:xfrm>
          <a:prstGeom prst="rect">
            <a:avLst/>
          </a:prstGeom>
          <a:solidFill>
            <a:schemeClr val="tx2">
              <a:lumMod val="50000"/>
            </a:schemeClr>
          </a:solidFill>
        </p:spPr>
        <p:txBody>
          <a:bodyPr wrap="square">
            <a:spAutoFit/>
          </a:bodyPr>
          <a:lstStyle/>
          <a:p>
            <a:r>
              <a:rPr lang="en-IN" sz="1400" b="0" dirty="0">
                <a:solidFill>
                  <a:srgbClr val="F97583"/>
                </a:solidFill>
                <a:effectLst/>
                <a:latin typeface="Consolas" panose="020B0609020204030204" pitchFamily="49" charset="0"/>
              </a:rPr>
              <a:t>int</a:t>
            </a:r>
            <a:r>
              <a:rPr lang="en-IN" sz="1400" b="0" dirty="0">
                <a:solidFill>
                  <a:srgbClr val="E1E4E8"/>
                </a:solidFill>
                <a:effectLst/>
                <a:latin typeface="Consolas" panose="020B0609020204030204" pitchFamily="49" charset="0"/>
              </a:rPr>
              <a:t> </a:t>
            </a:r>
            <a:r>
              <a:rPr lang="en-IN" sz="1400" b="0" dirty="0" err="1">
                <a:solidFill>
                  <a:srgbClr val="B392F0"/>
                </a:solidFill>
                <a:effectLst/>
                <a:latin typeface="Consolas" panose="020B0609020204030204" pitchFamily="49" charset="0"/>
              </a:rPr>
              <a:t>print_directory_details</a:t>
            </a:r>
            <a:r>
              <a:rPr lang="en-IN" sz="1400" b="0" dirty="0">
                <a:solidFill>
                  <a:srgbClr val="E1E4E8"/>
                </a:solidFill>
                <a:effectLst/>
                <a:latin typeface="Consolas" panose="020B0609020204030204" pitchFamily="49" charset="0"/>
              </a:rPr>
              <a:t>(</a:t>
            </a:r>
            <a:r>
              <a:rPr lang="en-IN" sz="1400" b="0" dirty="0">
                <a:solidFill>
                  <a:srgbClr val="F97583"/>
                </a:solidFill>
                <a:effectLst/>
                <a:latin typeface="Consolas" panose="020B0609020204030204" pitchFamily="49" charset="0"/>
              </a:rPr>
              <a:t>int</a:t>
            </a:r>
            <a:r>
              <a:rPr lang="en-IN" sz="1400" b="0" dirty="0">
                <a:solidFill>
                  <a:srgbClr val="E1E4E8"/>
                </a:solidFill>
                <a:effectLst/>
                <a:latin typeface="Consolas" panose="020B0609020204030204" pitchFamily="49" charset="0"/>
              </a:rPr>
              <a:t> </a:t>
            </a:r>
            <a:r>
              <a:rPr lang="en-IN" sz="1400" b="0" dirty="0" err="1">
                <a:solidFill>
                  <a:srgbClr val="FFAB70"/>
                </a:solidFill>
                <a:effectLst/>
                <a:latin typeface="Consolas" panose="020B0609020204030204" pitchFamily="49" charset="0"/>
              </a:rPr>
              <a:t>argc</a:t>
            </a:r>
            <a:r>
              <a:rPr lang="en-IN" sz="1400" b="0" dirty="0" err="1">
                <a:solidFill>
                  <a:srgbClr val="E1E4E8"/>
                </a:solidFill>
                <a:effectLst/>
                <a:latin typeface="Consolas" panose="020B0609020204030204" pitchFamily="49" charset="0"/>
              </a:rPr>
              <a:t>,</a:t>
            </a:r>
            <a:r>
              <a:rPr lang="en-IN" sz="1400" b="0" dirty="0" err="1">
                <a:solidFill>
                  <a:srgbClr val="B392F0"/>
                </a:solidFill>
                <a:effectLst/>
                <a:latin typeface="Consolas" panose="020B0609020204030204" pitchFamily="49" charset="0"/>
              </a:rPr>
              <a:t>string</a:t>
            </a:r>
            <a:r>
              <a:rPr lang="en-IN" sz="1400" b="0" dirty="0">
                <a:solidFill>
                  <a:srgbClr val="E1E4E8"/>
                </a:solidFill>
                <a:effectLst/>
                <a:latin typeface="Consolas" panose="020B0609020204030204" pitchFamily="49" charset="0"/>
              </a:rPr>
              <a:t> </a:t>
            </a:r>
            <a:r>
              <a:rPr lang="en-IN" sz="1400" b="0" dirty="0">
                <a:solidFill>
                  <a:srgbClr val="FFAB70"/>
                </a:solidFill>
                <a:effectLst/>
                <a:latin typeface="Consolas" panose="020B0609020204030204" pitchFamily="49" charset="0"/>
              </a:rPr>
              <a:t>str</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struct</a:t>
            </a:r>
            <a:r>
              <a:rPr lang="en-IN" sz="1400" b="0" dirty="0">
                <a:solidFill>
                  <a:srgbClr val="E1E4E8"/>
                </a:solidFill>
                <a:effectLst/>
                <a:latin typeface="Consolas" panose="020B0609020204030204" pitchFamily="49" charset="0"/>
              </a:rPr>
              <a:t> </a:t>
            </a:r>
            <a:r>
              <a:rPr lang="en-IN" sz="1400" b="0" dirty="0">
                <a:solidFill>
                  <a:srgbClr val="B392F0"/>
                </a:solidFill>
                <a:effectLst/>
                <a:latin typeface="Consolas" panose="020B0609020204030204" pitchFamily="49" charset="0"/>
              </a:rPr>
              <a:t>stat</a:t>
            </a:r>
            <a:r>
              <a:rPr lang="en-IN" sz="1400" b="0" dirty="0">
                <a:solidFill>
                  <a:srgbClr val="E1E4E8"/>
                </a:solidFill>
                <a:effectLst/>
                <a:latin typeface="Consolas" panose="020B0609020204030204" pitchFamily="49" charset="0"/>
              </a:rPr>
              <a:t> buffer;</a:t>
            </a:r>
          </a:p>
          <a:p>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struct</a:t>
            </a:r>
            <a:r>
              <a:rPr lang="en-IN" sz="1400" b="0" dirty="0">
                <a:solidFill>
                  <a:srgbClr val="E1E4E8"/>
                </a:solidFill>
                <a:effectLst/>
                <a:latin typeface="Consolas" panose="020B0609020204030204" pitchFamily="49" charset="0"/>
              </a:rPr>
              <a:t> </a:t>
            </a:r>
            <a:r>
              <a:rPr lang="en-IN" sz="1400" b="0" dirty="0">
                <a:solidFill>
                  <a:srgbClr val="B392F0"/>
                </a:solidFill>
                <a:effectLst/>
                <a:latin typeface="Consolas" panose="020B0609020204030204" pitchFamily="49" charset="0"/>
              </a:rPr>
              <a:t>stat</a:t>
            </a:r>
            <a:r>
              <a:rPr lang="en-IN" sz="1400" b="0" dirty="0">
                <a:solidFill>
                  <a:srgbClr val="E1E4E8"/>
                </a:solidFill>
                <a:effectLst/>
                <a:latin typeface="Consolas" panose="020B0609020204030204" pitchFamily="49" charset="0"/>
              </a:rPr>
              <a:t> details;</a:t>
            </a:r>
          </a:p>
          <a:p>
            <a:r>
              <a:rPr lang="en-IN" sz="1400" b="0" dirty="0">
                <a:solidFill>
                  <a:srgbClr val="E1E4E8"/>
                </a:solidFill>
                <a:effectLst/>
                <a:latin typeface="Consolas" panose="020B0609020204030204" pitchFamily="49" charset="0"/>
              </a:rPr>
              <a:t>    </a:t>
            </a:r>
            <a:r>
              <a:rPr lang="en-IN" sz="1400" b="0" dirty="0">
                <a:solidFill>
                  <a:srgbClr val="B392F0"/>
                </a:solidFill>
                <a:effectLst/>
                <a:latin typeface="Consolas" panose="020B0609020204030204" pitchFamily="49" charset="0"/>
              </a:rPr>
              <a:t>string</a:t>
            </a:r>
            <a:r>
              <a:rPr lang="en-IN" sz="1400" b="0" dirty="0">
                <a:solidFill>
                  <a:srgbClr val="E1E4E8"/>
                </a:solidFill>
                <a:effectLst/>
                <a:latin typeface="Consolas" panose="020B0609020204030204" pitchFamily="49" charset="0"/>
              </a:rPr>
              <a:t> path</a:t>
            </a:r>
            <a:r>
              <a:rPr lang="en-IN" sz="1400" b="0" dirty="0">
                <a:solidFill>
                  <a:srgbClr val="F97583"/>
                </a:solidFill>
                <a:effectLst/>
                <a:latin typeface="Consolas" panose="020B0609020204030204" pitchFamily="49" charset="0"/>
              </a:rPr>
              <a:t>=</a:t>
            </a:r>
            <a:r>
              <a:rPr lang="en-IN" sz="1400" b="0" dirty="0">
                <a:solidFill>
                  <a:srgbClr val="FFAB70"/>
                </a:solidFill>
                <a:effectLst/>
                <a:latin typeface="Consolas" panose="020B0609020204030204" pitchFamily="49" charset="0"/>
              </a:rPr>
              <a:t>str</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a:solidFill>
                  <a:srgbClr val="B392F0"/>
                </a:solidFill>
                <a:effectLst/>
                <a:latin typeface="Consolas" panose="020B0609020204030204" pitchFamily="49" charset="0"/>
              </a:rPr>
              <a:t>DIR</a:t>
            </a:r>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a:t>
            </a:r>
            <a:r>
              <a:rPr lang="en-IN" sz="1400" b="0" dirty="0" err="1">
                <a:solidFill>
                  <a:srgbClr val="E1E4E8"/>
                </a:solidFill>
                <a:effectLst/>
                <a:latin typeface="Consolas" panose="020B0609020204030204" pitchFamily="49" charset="0"/>
              </a:rPr>
              <a:t>open_directory</a:t>
            </a:r>
            <a:r>
              <a:rPr lang="en-IN" sz="1400" b="0" dirty="0">
                <a:solidFill>
                  <a:srgbClr val="F97583"/>
                </a:solidFill>
                <a:effectLst/>
                <a:latin typeface="Consolas" panose="020B0609020204030204" pitchFamily="49" charset="0"/>
              </a:rPr>
              <a:t>=</a:t>
            </a:r>
            <a:r>
              <a:rPr lang="en-IN" sz="1400" b="0" dirty="0" err="1">
                <a:solidFill>
                  <a:srgbClr val="B392F0"/>
                </a:solidFill>
                <a:effectLst/>
                <a:latin typeface="Consolas" panose="020B0609020204030204" pitchFamily="49" charset="0"/>
              </a:rPr>
              <a:t>opendir</a:t>
            </a:r>
            <a:r>
              <a:rPr lang="en-IN" sz="1400" b="0" dirty="0">
                <a:solidFill>
                  <a:srgbClr val="E1E4E8"/>
                </a:solidFill>
                <a:effectLst/>
                <a:latin typeface="Consolas" panose="020B0609020204030204" pitchFamily="49" charset="0"/>
              </a:rPr>
              <a:t>(</a:t>
            </a:r>
            <a:r>
              <a:rPr lang="en-IN" sz="1400" b="0" dirty="0" err="1">
                <a:solidFill>
                  <a:srgbClr val="E1E4E8"/>
                </a:solidFill>
                <a:effectLst/>
                <a:latin typeface="Consolas" panose="020B0609020204030204" pitchFamily="49" charset="0"/>
              </a:rPr>
              <a:t>path.</a:t>
            </a:r>
            <a:r>
              <a:rPr lang="en-IN" sz="1400" b="0" dirty="0" err="1">
                <a:solidFill>
                  <a:srgbClr val="B392F0"/>
                </a:solidFill>
                <a:effectLst/>
                <a:latin typeface="Consolas" panose="020B0609020204030204" pitchFamily="49" charset="0"/>
              </a:rPr>
              <a:t>c_str</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directory</a:t>
            </a:r>
            <a:r>
              <a:rPr lang="en-IN" sz="1400" b="0" dirty="0">
                <a:solidFill>
                  <a:srgbClr val="F97583"/>
                </a:solidFill>
                <a:effectLst/>
                <a:latin typeface="Consolas" panose="020B0609020204030204" pitchFamily="49" charset="0"/>
              </a:rPr>
              <a:t>=</a:t>
            </a:r>
            <a:r>
              <a:rPr lang="en-IN" sz="1400" b="0" dirty="0" err="1">
                <a:solidFill>
                  <a:srgbClr val="B392F0"/>
                </a:solidFill>
                <a:effectLst/>
                <a:latin typeface="Consolas" panose="020B0609020204030204" pitchFamily="49" charset="0"/>
              </a:rPr>
              <a:t>readdir</a:t>
            </a:r>
            <a:r>
              <a:rPr lang="en-IN" sz="1400" b="0" dirty="0">
                <a:solidFill>
                  <a:srgbClr val="E1E4E8"/>
                </a:solidFill>
                <a:effectLst/>
                <a:latin typeface="Consolas" panose="020B0609020204030204" pitchFamily="49" charset="0"/>
              </a:rPr>
              <a:t>(</a:t>
            </a:r>
            <a:r>
              <a:rPr lang="en-IN" sz="1400" b="0" dirty="0" err="1">
                <a:solidFill>
                  <a:srgbClr val="E1E4E8"/>
                </a:solidFill>
                <a:effectLst/>
                <a:latin typeface="Consolas" panose="020B0609020204030204" pitchFamily="49" charset="0"/>
              </a:rPr>
              <a:t>open_directory</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int</a:t>
            </a:r>
            <a:r>
              <a:rPr lang="en-IN" sz="1400" b="0" dirty="0">
                <a:solidFill>
                  <a:srgbClr val="E1E4E8"/>
                </a:solidFill>
                <a:effectLst/>
                <a:latin typeface="Consolas" panose="020B0609020204030204" pitchFamily="49" charset="0"/>
              </a:rPr>
              <a:t> flag</a:t>
            </a:r>
            <a:r>
              <a:rPr lang="en-IN" sz="1400" b="0" dirty="0">
                <a:solidFill>
                  <a:srgbClr val="F97583"/>
                </a:solidFill>
                <a:effectLst/>
                <a:latin typeface="Consolas" panose="020B0609020204030204" pitchFamily="49" charset="0"/>
              </a:rPr>
              <a:t>=</a:t>
            </a:r>
            <a:r>
              <a:rPr lang="en-IN" sz="1400" b="0" dirty="0">
                <a:solidFill>
                  <a:srgbClr val="79B8FF"/>
                </a:solidFill>
                <a:effectLst/>
                <a:latin typeface="Consolas" panose="020B0609020204030204" pitchFamily="49" charset="0"/>
              </a:rPr>
              <a:t>0</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while</a:t>
            </a:r>
            <a:r>
              <a:rPr lang="en-IN" sz="1400" b="0" dirty="0">
                <a:solidFill>
                  <a:srgbClr val="E1E4E8"/>
                </a:solidFill>
                <a:effectLst/>
                <a:latin typeface="Consolas" panose="020B0609020204030204" pitchFamily="49" charset="0"/>
              </a:rPr>
              <a:t>(directory</a:t>
            </a:r>
            <a:r>
              <a:rPr lang="en-IN" sz="1400" b="0" dirty="0">
                <a:solidFill>
                  <a:srgbClr val="F97583"/>
                </a:solidFill>
                <a:effectLst/>
                <a:latin typeface="Consolas" panose="020B0609020204030204" pitchFamily="49" charset="0"/>
              </a:rPr>
              <a:t>!=</a:t>
            </a:r>
            <a:r>
              <a:rPr lang="en-IN" sz="1400" b="0" dirty="0">
                <a:solidFill>
                  <a:srgbClr val="E1E4E8"/>
                </a:solidFill>
                <a:effectLst/>
                <a:latin typeface="Consolas" panose="020B0609020204030204" pitchFamily="49" charset="0"/>
              </a:rPr>
              <a:t> </a:t>
            </a:r>
            <a:r>
              <a:rPr lang="en-IN" sz="1400" b="0" dirty="0">
                <a:solidFill>
                  <a:srgbClr val="B392F0"/>
                </a:solidFill>
                <a:effectLst/>
                <a:latin typeface="Consolas" panose="020B0609020204030204" pitchFamily="49" charset="0"/>
              </a:rPr>
              <a:t>NULL</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a:solidFill>
                  <a:srgbClr val="B392F0"/>
                </a:solidFill>
                <a:effectLst/>
                <a:latin typeface="Consolas" panose="020B0609020204030204" pitchFamily="49" charset="0"/>
              </a:rPr>
              <a:t>string</a:t>
            </a:r>
            <a:r>
              <a:rPr lang="en-IN" sz="1400" b="0" dirty="0">
                <a:solidFill>
                  <a:srgbClr val="E1E4E8"/>
                </a:solidFill>
                <a:effectLst/>
                <a:latin typeface="Consolas" panose="020B0609020204030204" pitchFamily="49" charset="0"/>
              </a:rPr>
              <a:t> temp </a:t>
            </a:r>
            <a:r>
              <a:rPr lang="en-IN" sz="1400" b="0" dirty="0">
                <a:solidFill>
                  <a:srgbClr val="F97583"/>
                </a:solidFill>
                <a:effectLst/>
                <a:latin typeface="Consolas" panose="020B0609020204030204" pitchFamily="49" charset="0"/>
              </a:rPr>
              <a:t>=</a:t>
            </a:r>
            <a:r>
              <a:rPr lang="en-IN" sz="1400" b="0" dirty="0">
                <a:solidFill>
                  <a:srgbClr val="E1E4E8"/>
                </a:solidFill>
                <a:effectLst/>
                <a:latin typeface="Consolas" panose="020B0609020204030204" pitchFamily="49" charset="0"/>
              </a:rPr>
              <a:t> directory-&gt;</a:t>
            </a:r>
            <a:r>
              <a:rPr lang="en-IN" sz="1400" b="0" dirty="0" err="1">
                <a:solidFill>
                  <a:srgbClr val="E1E4E8"/>
                </a:solidFill>
                <a:effectLst/>
                <a:latin typeface="Consolas" panose="020B0609020204030204" pitchFamily="49" charset="0"/>
              </a:rPr>
              <a:t>d_name</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a:solidFill>
                  <a:srgbClr val="B392F0"/>
                </a:solidFill>
                <a:effectLst/>
                <a:latin typeface="Consolas" panose="020B0609020204030204" pitchFamily="49" charset="0"/>
              </a:rPr>
              <a:t>string</a:t>
            </a:r>
            <a:r>
              <a:rPr lang="en-IN" sz="1400" b="0" dirty="0">
                <a:solidFill>
                  <a:srgbClr val="E1E4E8"/>
                </a:solidFill>
                <a:effectLst/>
                <a:latin typeface="Consolas" panose="020B0609020204030204" pitchFamily="49" charset="0"/>
              </a:rPr>
              <a:t> s </a:t>
            </a:r>
            <a:r>
              <a:rPr lang="en-IN" sz="1400" b="0" dirty="0">
                <a:solidFill>
                  <a:srgbClr val="F97583"/>
                </a:solidFill>
                <a:effectLst/>
                <a:latin typeface="Consolas" panose="020B0609020204030204" pitchFamily="49" charset="0"/>
              </a:rPr>
              <a:t>=</a:t>
            </a:r>
            <a:r>
              <a:rPr lang="en-IN" sz="1400" b="0" dirty="0">
                <a:solidFill>
                  <a:srgbClr val="E1E4E8"/>
                </a:solidFill>
                <a:effectLst/>
                <a:latin typeface="Consolas" panose="020B0609020204030204" pitchFamily="49" charset="0"/>
              </a:rPr>
              <a:t> path;</a:t>
            </a:r>
          </a:p>
          <a:p>
            <a:r>
              <a:rPr lang="en-IN" sz="1400" b="0" dirty="0">
                <a:solidFill>
                  <a:srgbClr val="E1E4E8"/>
                </a:solidFill>
                <a:effectLst/>
                <a:latin typeface="Consolas" panose="020B0609020204030204" pitchFamily="49" charset="0"/>
              </a:rPr>
              <a:t>        s</a:t>
            </a:r>
            <a:r>
              <a:rPr lang="en-IN" sz="1400" b="0" dirty="0">
                <a:solidFill>
                  <a:srgbClr val="B392F0"/>
                </a:solidFill>
                <a:effectLst/>
                <a:latin typeface="Consolas" panose="020B0609020204030204" pitchFamily="49" charset="0"/>
              </a:rPr>
              <a:t>+=</a:t>
            </a:r>
            <a:r>
              <a:rPr lang="en-IN" sz="1400" b="0" dirty="0">
                <a:solidFill>
                  <a:srgbClr val="9ECBFF"/>
                </a:solidFill>
                <a:effectLst/>
                <a:latin typeface="Consolas" panose="020B0609020204030204" pitchFamily="49" charset="0"/>
              </a:rPr>
              <a:t>"/"</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s</a:t>
            </a:r>
            <a:r>
              <a:rPr lang="en-IN" sz="1400" b="0" dirty="0">
                <a:solidFill>
                  <a:srgbClr val="B392F0"/>
                </a:solidFill>
                <a:effectLst/>
                <a:latin typeface="Consolas" panose="020B0609020204030204" pitchFamily="49" charset="0"/>
              </a:rPr>
              <a:t>+=</a:t>
            </a:r>
            <a:r>
              <a:rPr lang="en-IN" sz="1400" b="0" dirty="0">
                <a:solidFill>
                  <a:srgbClr val="E1E4E8"/>
                </a:solidFill>
                <a:effectLst/>
                <a:latin typeface="Consolas" panose="020B0609020204030204" pitchFamily="49" charset="0"/>
              </a:rPr>
              <a:t>temp;</a:t>
            </a:r>
          </a:p>
          <a:p>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if</a:t>
            </a:r>
            <a:r>
              <a:rPr lang="en-IN" sz="1400" b="0" dirty="0">
                <a:solidFill>
                  <a:srgbClr val="E1E4E8"/>
                </a:solidFill>
                <a:effectLst/>
                <a:latin typeface="Consolas" panose="020B0609020204030204" pitchFamily="49" charset="0"/>
              </a:rPr>
              <a:t>(</a:t>
            </a:r>
            <a:r>
              <a:rPr lang="en-IN" sz="1400" b="0" dirty="0">
                <a:solidFill>
                  <a:srgbClr val="B392F0"/>
                </a:solidFill>
                <a:effectLst/>
                <a:latin typeface="Consolas" panose="020B0609020204030204" pitchFamily="49" charset="0"/>
              </a:rPr>
              <a:t>stat</a:t>
            </a:r>
            <a:r>
              <a:rPr lang="en-IN" sz="1400" b="0" dirty="0">
                <a:solidFill>
                  <a:srgbClr val="E1E4E8"/>
                </a:solidFill>
                <a:effectLst/>
                <a:latin typeface="Consolas" panose="020B0609020204030204" pitchFamily="49" charset="0"/>
              </a:rPr>
              <a:t>(</a:t>
            </a:r>
            <a:r>
              <a:rPr lang="en-IN" sz="1400" b="0" dirty="0" err="1">
                <a:solidFill>
                  <a:srgbClr val="E1E4E8"/>
                </a:solidFill>
                <a:effectLst/>
                <a:latin typeface="Consolas" panose="020B0609020204030204" pitchFamily="49" charset="0"/>
              </a:rPr>
              <a:t>s.</a:t>
            </a:r>
            <a:r>
              <a:rPr lang="en-IN" sz="1400" b="0" dirty="0" err="1">
                <a:solidFill>
                  <a:srgbClr val="B392F0"/>
                </a:solidFill>
                <a:effectLst/>
                <a:latin typeface="Consolas" panose="020B0609020204030204" pitchFamily="49" charset="0"/>
              </a:rPr>
              <a:t>c_str</a:t>
            </a:r>
            <a:r>
              <a:rPr lang="en-IN" sz="1400" b="0" dirty="0">
                <a:solidFill>
                  <a:srgbClr val="E1E4E8"/>
                </a:solidFill>
                <a:effectLst/>
                <a:latin typeface="Consolas" panose="020B0609020204030204" pitchFamily="49" charset="0"/>
              </a:rPr>
              <a:t>(),</a:t>
            </a:r>
            <a:r>
              <a:rPr lang="en-IN" sz="1400" b="0" dirty="0">
                <a:solidFill>
                  <a:srgbClr val="F97583"/>
                </a:solidFill>
                <a:effectLst/>
                <a:latin typeface="Consolas" panose="020B0609020204030204" pitchFamily="49" charset="0"/>
              </a:rPr>
              <a:t>&amp;</a:t>
            </a:r>
            <a:r>
              <a:rPr lang="en-IN" sz="1400" b="0" dirty="0">
                <a:solidFill>
                  <a:srgbClr val="E1E4E8"/>
                </a:solidFill>
                <a:effectLst/>
                <a:latin typeface="Consolas" panose="020B0609020204030204" pitchFamily="49" charset="0"/>
              </a:rPr>
              <a:t>buffer)</a:t>
            </a:r>
            <a:r>
              <a:rPr lang="en-IN" sz="1400" b="0" dirty="0">
                <a:solidFill>
                  <a:srgbClr val="F97583"/>
                </a:solidFill>
                <a:effectLst/>
                <a:latin typeface="Consolas" panose="020B0609020204030204" pitchFamily="49" charset="0"/>
              </a:rPr>
              <a:t>==-</a:t>
            </a:r>
            <a:r>
              <a:rPr lang="en-IN" sz="1400" b="0" dirty="0">
                <a:solidFill>
                  <a:srgbClr val="79B8FF"/>
                </a:solidFill>
                <a:effectLst/>
                <a:latin typeface="Consolas" panose="020B0609020204030204" pitchFamily="49" charset="0"/>
              </a:rPr>
              <a:t>1</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err="1">
                <a:solidFill>
                  <a:srgbClr val="B392F0"/>
                </a:solidFill>
                <a:effectLst/>
                <a:latin typeface="Consolas" panose="020B0609020204030204" pitchFamily="49" charset="0"/>
              </a:rPr>
              <a:t>perror</a:t>
            </a:r>
            <a:r>
              <a:rPr lang="en-IN" sz="1400" b="0" dirty="0">
                <a:solidFill>
                  <a:srgbClr val="E1E4E8"/>
                </a:solidFill>
                <a:effectLst/>
                <a:latin typeface="Consolas" panose="020B0609020204030204" pitchFamily="49" charset="0"/>
              </a:rPr>
              <a:t>(</a:t>
            </a:r>
            <a:r>
              <a:rPr lang="en-IN" sz="1400" b="0" dirty="0">
                <a:solidFill>
                  <a:srgbClr val="9ECBFF"/>
                </a:solidFill>
                <a:effectLst/>
                <a:latin typeface="Consolas" panose="020B0609020204030204" pitchFamily="49" charset="0"/>
              </a:rPr>
              <a:t>"stat"</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return</a:t>
            </a:r>
            <a:r>
              <a:rPr lang="en-IN" sz="1400" b="0" dirty="0">
                <a:solidFill>
                  <a:srgbClr val="E1E4E8"/>
                </a:solidFill>
                <a:effectLst/>
                <a:latin typeface="Consolas" panose="020B0609020204030204" pitchFamily="49" charset="0"/>
              </a:rPr>
              <a:t> </a:t>
            </a:r>
            <a:r>
              <a:rPr lang="en-IN" sz="1400" b="0" dirty="0" err="1">
                <a:solidFill>
                  <a:srgbClr val="B392F0"/>
                </a:solidFill>
                <a:effectLst/>
                <a:latin typeface="Consolas" panose="020B0609020204030204" pitchFamily="49" charset="0"/>
              </a:rPr>
              <a:t>errno</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p>
          <a:p>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if</a:t>
            </a:r>
            <a:r>
              <a:rPr lang="en-IN" sz="1400" b="0" dirty="0">
                <a:solidFill>
                  <a:srgbClr val="E1E4E8"/>
                </a:solidFill>
                <a:effectLst/>
                <a:latin typeface="Consolas" panose="020B0609020204030204" pitchFamily="49" charset="0"/>
              </a:rPr>
              <a:t>(</a:t>
            </a:r>
            <a:r>
              <a:rPr lang="en-IN" sz="1400" b="0" dirty="0" err="1">
                <a:solidFill>
                  <a:srgbClr val="B392F0"/>
                </a:solidFill>
                <a:effectLst/>
                <a:latin typeface="Consolas" panose="020B0609020204030204" pitchFamily="49" charset="0"/>
              </a:rPr>
              <a:t>lstat</a:t>
            </a:r>
            <a:r>
              <a:rPr lang="en-IN" sz="1400" b="0" dirty="0">
                <a:solidFill>
                  <a:srgbClr val="E1E4E8"/>
                </a:solidFill>
                <a:effectLst/>
                <a:latin typeface="Consolas" panose="020B0609020204030204" pitchFamily="49" charset="0"/>
              </a:rPr>
              <a:t>(</a:t>
            </a:r>
            <a:r>
              <a:rPr lang="en-IN" sz="1400" b="0" dirty="0" err="1">
                <a:solidFill>
                  <a:srgbClr val="E1E4E8"/>
                </a:solidFill>
                <a:effectLst/>
                <a:latin typeface="Consolas" panose="020B0609020204030204" pitchFamily="49" charset="0"/>
              </a:rPr>
              <a:t>s.</a:t>
            </a:r>
            <a:r>
              <a:rPr lang="en-IN" sz="1400" b="0" dirty="0" err="1">
                <a:solidFill>
                  <a:srgbClr val="B392F0"/>
                </a:solidFill>
                <a:effectLst/>
                <a:latin typeface="Consolas" panose="020B0609020204030204" pitchFamily="49" charset="0"/>
              </a:rPr>
              <a:t>c_str</a:t>
            </a:r>
            <a:r>
              <a:rPr lang="en-IN" sz="1400" b="0" dirty="0">
                <a:solidFill>
                  <a:srgbClr val="E1E4E8"/>
                </a:solidFill>
                <a:effectLst/>
                <a:latin typeface="Consolas" panose="020B0609020204030204" pitchFamily="49" charset="0"/>
              </a:rPr>
              <a:t>(),</a:t>
            </a:r>
            <a:r>
              <a:rPr lang="en-IN" sz="1400" b="0" dirty="0">
                <a:solidFill>
                  <a:srgbClr val="F97583"/>
                </a:solidFill>
                <a:effectLst/>
                <a:latin typeface="Consolas" panose="020B0609020204030204" pitchFamily="49" charset="0"/>
              </a:rPr>
              <a:t>&amp;</a:t>
            </a:r>
            <a:r>
              <a:rPr lang="en-IN" sz="1400" b="0" dirty="0">
                <a:solidFill>
                  <a:srgbClr val="E1E4E8"/>
                </a:solidFill>
                <a:effectLst/>
                <a:latin typeface="Consolas" panose="020B0609020204030204" pitchFamily="49" charset="0"/>
              </a:rPr>
              <a:t>details)</a:t>
            </a:r>
            <a:r>
              <a:rPr lang="en-IN" sz="1400" b="0" dirty="0">
                <a:solidFill>
                  <a:srgbClr val="F97583"/>
                </a:solidFill>
                <a:effectLst/>
                <a:latin typeface="Consolas" panose="020B0609020204030204" pitchFamily="49" charset="0"/>
              </a:rPr>
              <a:t>==-</a:t>
            </a:r>
            <a:r>
              <a:rPr lang="en-IN" sz="1400" b="0" dirty="0">
                <a:solidFill>
                  <a:srgbClr val="79B8FF"/>
                </a:solidFill>
                <a:effectLst/>
                <a:latin typeface="Consolas" panose="020B0609020204030204" pitchFamily="49" charset="0"/>
              </a:rPr>
              <a:t>1</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err="1">
                <a:solidFill>
                  <a:srgbClr val="B392F0"/>
                </a:solidFill>
                <a:effectLst/>
                <a:latin typeface="Consolas" panose="020B0609020204030204" pitchFamily="49" charset="0"/>
              </a:rPr>
              <a:t>perror</a:t>
            </a:r>
            <a:r>
              <a:rPr lang="en-IN" sz="1400" b="0" dirty="0">
                <a:solidFill>
                  <a:srgbClr val="E1E4E8"/>
                </a:solidFill>
                <a:effectLst/>
                <a:latin typeface="Consolas" panose="020B0609020204030204" pitchFamily="49" charset="0"/>
              </a:rPr>
              <a:t>(</a:t>
            </a:r>
            <a:r>
              <a:rPr lang="en-IN" sz="1400" b="0" dirty="0">
                <a:solidFill>
                  <a:srgbClr val="9ECBFF"/>
                </a:solidFill>
                <a:effectLst/>
                <a:latin typeface="Consolas" panose="020B0609020204030204" pitchFamily="49" charset="0"/>
              </a:rPr>
              <a:t>"stat"</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return</a:t>
            </a:r>
            <a:r>
              <a:rPr lang="en-IN" sz="1400" b="0" dirty="0">
                <a:solidFill>
                  <a:srgbClr val="E1E4E8"/>
                </a:solidFill>
                <a:effectLst/>
                <a:latin typeface="Consolas" panose="020B0609020204030204" pitchFamily="49" charset="0"/>
              </a:rPr>
              <a:t> </a:t>
            </a:r>
            <a:r>
              <a:rPr lang="en-IN" sz="1400" b="0" dirty="0" err="1">
                <a:solidFill>
                  <a:srgbClr val="B392F0"/>
                </a:solidFill>
                <a:effectLst/>
                <a:latin typeface="Consolas" panose="020B0609020204030204" pitchFamily="49" charset="0"/>
              </a:rPr>
              <a:t>errno</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p>
          <a:p>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if</a:t>
            </a:r>
            <a:r>
              <a:rPr lang="en-IN" sz="1400" b="0" dirty="0">
                <a:solidFill>
                  <a:srgbClr val="E1E4E8"/>
                </a:solidFill>
                <a:effectLst/>
                <a:latin typeface="Consolas" panose="020B0609020204030204" pitchFamily="49" charset="0"/>
              </a:rPr>
              <a:t>(</a:t>
            </a:r>
            <a:r>
              <a:rPr lang="en-IN" sz="1400" b="0" dirty="0">
                <a:solidFill>
                  <a:srgbClr val="B392F0"/>
                </a:solidFill>
                <a:effectLst/>
                <a:latin typeface="Consolas" panose="020B0609020204030204" pitchFamily="49" charset="0"/>
              </a:rPr>
              <a:t>S_ISDIR</a:t>
            </a:r>
            <a:r>
              <a:rPr lang="en-IN" sz="1400" b="0" dirty="0">
                <a:solidFill>
                  <a:srgbClr val="E1E4E8"/>
                </a:solidFill>
                <a:effectLst/>
                <a:latin typeface="Consolas" panose="020B0609020204030204" pitchFamily="49" charset="0"/>
              </a:rPr>
              <a:t>(</a:t>
            </a:r>
            <a:r>
              <a:rPr lang="en-IN" sz="1400" b="0" dirty="0" err="1">
                <a:solidFill>
                  <a:srgbClr val="E1E4E8"/>
                </a:solidFill>
                <a:effectLst/>
                <a:latin typeface="Consolas" panose="020B0609020204030204" pitchFamily="49" charset="0"/>
              </a:rPr>
              <a:t>buffer.st_mode</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temp</a:t>
            </a:r>
            <a:r>
              <a:rPr lang="en-IN" sz="1400" b="0" dirty="0">
                <a:solidFill>
                  <a:srgbClr val="B392F0"/>
                </a:solidFill>
                <a:effectLst/>
                <a:latin typeface="Consolas" panose="020B0609020204030204" pitchFamily="49" charset="0"/>
              </a:rPr>
              <a:t>+=</a:t>
            </a:r>
            <a:r>
              <a:rPr lang="en-IN" sz="1400" b="0" dirty="0">
                <a:solidFill>
                  <a:srgbClr val="9ECBFF"/>
                </a:solidFill>
                <a:effectLst/>
                <a:latin typeface="Consolas" panose="020B0609020204030204" pitchFamily="49" charset="0"/>
              </a:rPr>
              <a:t>"/"</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p>
          <a:p>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if</a:t>
            </a:r>
            <a:r>
              <a:rPr lang="en-IN" sz="1400" b="0" dirty="0">
                <a:solidFill>
                  <a:srgbClr val="E1E4E8"/>
                </a:solidFill>
                <a:effectLst/>
                <a:latin typeface="Consolas" panose="020B0609020204030204" pitchFamily="49" charset="0"/>
              </a:rPr>
              <a:t>(</a:t>
            </a:r>
            <a:r>
              <a:rPr lang="en-IN" sz="1400" b="0" dirty="0" err="1">
                <a:solidFill>
                  <a:srgbClr val="FFAB70"/>
                </a:solidFill>
                <a:effectLst/>
                <a:latin typeface="Consolas" panose="020B0609020204030204" pitchFamily="49" charset="0"/>
              </a:rPr>
              <a:t>argc</a:t>
            </a:r>
            <a:r>
              <a:rPr lang="en-IN" sz="1400" b="0" dirty="0">
                <a:solidFill>
                  <a:srgbClr val="F97583"/>
                </a:solidFill>
                <a:effectLst/>
                <a:latin typeface="Consolas" panose="020B0609020204030204" pitchFamily="49" charset="0"/>
              </a:rPr>
              <a:t>!=</a:t>
            </a:r>
            <a:r>
              <a:rPr lang="en-IN" sz="1400" b="0" dirty="0">
                <a:solidFill>
                  <a:srgbClr val="79B8FF"/>
                </a:solidFill>
                <a:effectLst/>
                <a:latin typeface="Consolas" panose="020B0609020204030204" pitchFamily="49" charset="0"/>
              </a:rPr>
              <a:t>3</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err="1">
                <a:solidFill>
                  <a:srgbClr val="E1E4E8"/>
                </a:solidFill>
                <a:effectLst/>
                <a:latin typeface="Consolas" panose="020B0609020204030204" pitchFamily="49" charset="0"/>
              </a:rPr>
              <a:t>cout</a:t>
            </a:r>
            <a:r>
              <a:rPr lang="en-IN" sz="1400" b="0" dirty="0">
                <a:solidFill>
                  <a:srgbClr val="B392F0"/>
                </a:solidFill>
                <a:effectLst/>
                <a:latin typeface="Consolas" panose="020B0609020204030204" pitchFamily="49" charset="0"/>
              </a:rPr>
              <a:t>&lt;&lt;</a:t>
            </a:r>
            <a:r>
              <a:rPr lang="en-IN" sz="1400" b="0" dirty="0">
                <a:solidFill>
                  <a:srgbClr val="E1E4E8"/>
                </a:solidFill>
                <a:effectLst/>
                <a:latin typeface="Consolas" panose="020B0609020204030204" pitchFamily="49" charset="0"/>
              </a:rPr>
              <a:t>temp</a:t>
            </a:r>
            <a:r>
              <a:rPr lang="en-IN" sz="1400" b="0" dirty="0">
                <a:solidFill>
                  <a:srgbClr val="B392F0"/>
                </a:solidFill>
                <a:effectLst/>
                <a:latin typeface="Consolas" panose="020B0609020204030204" pitchFamily="49" charset="0"/>
              </a:rPr>
              <a:t>&lt;&lt;</a:t>
            </a:r>
            <a:r>
              <a:rPr lang="en-IN" sz="1400" b="0" dirty="0">
                <a:solidFill>
                  <a:srgbClr val="9ECBFF"/>
                </a:solidFill>
                <a:effectLst/>
                <a:latin typeface="Consolas" panose="020B0609020204030204" pitchFamily="49" charset="0"/>
              </a:rPr>
              <a:t>" "</a:t>
            </a:r>
            <a:r>
              <a:rPr lang="en-IN" sz="1400" b="0" dirty="0">
                <a:solidFill>
                  <a:srgbClr val="E1E4E8"/>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B89AD5AB-7F54-456C-9F47-41422DEA8E93}"/>
              </a:ext>
            </a:extLst>
          </p:cNvPr>
          <p:cNvSpPr txBox="1"/>
          <p:nvPr/>
        </p:nvSpPr>
        <p:spPr>
          <a:xfrm>
            <a:off x="-1" y="22578"/>
            <a:ext cx="9103057" cy="646331"/>
          </a:xfrm>
          <a:prstGeom prst="rect">
            <a:avLst/>
          </a:prstGeom>
          <a:noFill/>
          <a:ln>
            <a:solidFill>
              <a:schemeClr val="tx1"/>
            </a:solidFill>
            <a:prstDash val="dash"/>
          </a:ln>
        </p:spPr>
        <p:txBody>
          <a:bodyPr wrap="square" rtlCol="0">
            <a:spAutoFit/>
          </a:bodyPr>
          <a:lstStyle/>
          <a:p>
            <a:r>
              <a:rPr lang="en-IN" b="0" dirty="0">
                <a:solidFill>
                  <a:srgbClr val="00FFFF"/>
                </a:solidFill>
                <a:effectLst/>
                <a:latin typeface="+mj-lt"/>
              </a:rPr>
              <a:t>buffer, details, s </a:t>
            </a:r>
            <a:r>
              <a:rPr lang="en-IN" b="0" dirty="0">
                <a:effectLst/>
                <a:latin typeface="+mj-lt"/>
              </a:rPr>
              <a:t>are of type </a:t>
            </a:r>
            <a:r>
              <a:rPr lang="en-IN" sz="1600" dirty="0">
                <a:solidFill>
                  <a:srgbClr val="B392F0"/>
                </a:solidFill>
                <a:latin typeface="Consolas" panose="020B0609020204030204" pitchFamily="49" charset="0"/>
              </a:rPr>
              <a:t>stat</a:t>
            </a:r>
            <a:r>
              <a:rPr lang="en-IN" b="0" dirty="0">
                <a:effectLst/>
                <a:latin typeface="+mj-lt"/>
              </a:rPr>
              <a:t>. </a:t>
            </a:r>
            <a:r>
              <a:rPr lang="en-IN" dirty="0">
                <a:latin typeface="+mj-lt"/>
              </a:rPr>
              <a:t>It is a structure which stores several information as inode number, protection, no. of hard links, etc. </a:t>
            </a:r>
          </a:p>
        </p:txBody>
      </p:sp>
      <p:sp>
        <p:nvSpPr>
          <p:cNvPr id="6" name="TextBox 5">
            <a:extLst>
              <a:ext uri="{FF2B5EF4-FFF2-40B4-BE49-F238E27FC236}">
                <a16:creationId xmlns:a16="http://schemas.microsoft.com/office/drawing/2014/main" id="{8A7A547E-F7AF-4789-9CE2-5E35CB787735}"/>
              </a:ext>
            </a:extLst>
          </p:cNvPr>
          <p:cNvSpPr txBox="1"/>
          <p:nvPr/>
        </p:nvSpPr>
        <p:spPr>
          <a:xfrm>
            <a:off x="0" y="703268"/>
            <a:ext cx="6851176" cy="1036630"/>
          </a:xfrm>
          <a:prstGeom prst="rect">
            <a:avLst/>
          </a:prstGeom>
          <a:noFill/>
          <a:ln>
            <a:solidFill>
              <a:schemeClr val="tx1"/>
            </a:solidFill>
            <a:prstDash val="dash"/>
          </a:ln>
        </p:spPr>
        <p:txBody>
          <a:bodyPr wrap="square" rtlCol="0">
            <a:spAutoFit/>
          </a:bodyPr>
          <a:lstStyle/>
          <a:p>
            <a:pPr>
              <a:lnSpc>
                <a:spcPct val="115000"/>
              </a:lnSpc>
            </a:pPr>
            <a:r>
              <a:rPr lang="en-IN" sz="1800" dirty="0">
                <a:solidFill>
                  <a:srgbClr val="181818"/>
                </a:solidFill>
                <a:effectLst/>
                <a:latin typeface="Arial" panose="020B0604020202020204" pitchFamily="34" charset="0"/>
                <a:ea typeface="Arial" panose="020B0604020202020204" pitchFamily="34" charset="0"/>
              </a:rPr>
              <a:t>The </a:t>
            </a:r>
            <a:r>
              <a:rPr lang="en-IN" dirty="0">
                <a:solidFill>
                  <a:srgbClr val="B392F0"/>
                </a:solidFill>
                <a:latin typeface="Consolas" panose="020B0609020204030204" pitchFamily="49" charset="0"/>
              </a:rPr>
              <a:t>opendir()</a:t>
            </a:r>
            <a:r>
              <a:rPr lang="en-IN" dirty="0">
                <a:solidFill>
                  <a:srgbClr val="00E1FF"/>
                </a:solidFill>
                <a:latin typeface="Consolas" panose="020B0609020204030204" pitchFamily="49" charset="0"/>
              </a:rPr>
              <a:t> </a:t>
            </a:r>
            <a:r>
              <a:rPr lang="en-IN" sz="1800" dirty="0">
                <a:solidFill>
                  <a:srgbClr val="181818"/>
                </a:solidFill>
                <a:effectLst/>
                <a:latin typeface="Arial" panose="020B0604020202020204" pitchFamily="34" charset="0"/>
                <a:ea typeface="Arial" panose="020B0604020202020204" pitchFamily="34" charset="0"/>
              </a:rPr>
              <a:t>function opens a directory stream corresponding to the</a:t>
            </a:r>
            <a:r>
              <a:rPr lang="en-IN" dirty="0">
                <a:latin typeface="Arial" panose="020B0604020202020204" pitchFamily="34" charset="0"/>
                <a:ea typeface="Arial" panose="020B0604020202020204" pitchFamily="34" charset="0"/>
              </a:rPr>
              <a:t> </a:t>
            </a:r>
            <a:r>
              <a:rPr lang="en-IN" sz="1800" dirty="0">
                <a:solidFill>
                  <a:srgbClr val="181818"/>
                </a:solidFill>
                <a:effectLst/>
                <a:latin typeface="Arial" panose="020B0604020202020204" pitchFamily="34" charset="0"/>
                <a:ea typeface="Arial" panose="020B0604020202020204" pitchFamily="34" charset="0"/>
              </a:rPr>
              <a:t>directory name(</a:t>
            </a:r>
            <a:r>
              <a:rPr lang="en-IN" b="0" dirty="0">
                <a:solidFill>
                  <a:srgbClr val="00FFFF"/>
                </a:solidFill>
                <a:effectLst/>
                <a:latin typeface="Consolas" panose="020B0609020204030204" pitchFamily="49" charset="0"/>
              </a:rPr>
              <a:t>path</a:t>
            </a:r>
            <a:r>
              <a:rPr lang="en-IN" sz="1800" dirty="0">
                <a:solidFill>
                  <a:srgbClr val="181818"/>
                </a:solidFill>
                <a:effectLst/>
                <a:latin typeface="Arial" panose="020B0604020202020204" pitchFamily="34" charset="0"/>
                <a:ea typeface="Arial" panose="020B0604020202020204" pitchFamily="34" charset="0"/>
              </a:rPr>
              <a:t>), and returns a pointer to the directory stream. The stream is positioned at the first entry in the directory</a:t>
            </a:r>
            <a:r>
              <a:rPr lang="en-IN" sz="1800" b="1" dirty="0">
                <a:solidFill>
                  <a:srgbClr val="181818"/>
                </a:solidFill>
                <a:effectLst/>
                <a:latin typeface="Courier New" panose="02070309020205020404" pitchFamily="49" charset="0"/>
                <a:ea typeface="Courier New" panose="02070309020205020404" pitchFamily="49" charset="0"/>
              </a:rPr>
              <a:t>.</a:t>
            </a:r>
            <a:endParaRPr lang="en-IN" sz="1800" dirty="0">
              <a:effectLst/>
              <a:latin typeface="Arial" panose="020B0604020202020204" pitchFamily="34" charset="0"/>
              <a:ea typeface="Arial" panose="020B0604020202020204" pitchFamily="34" charset="0"/>
            </a:endParaRPr>
          </a:p>
        </p:txBody>
      </p:sp>
      <p:sp>
        <p:nvSpPr>
          <p:cNvPr id="7" name="TextBox 6">
            <a:extLst>
              <a:ext uri="{FF2B5EF4-FFF2-40B4-BE49-F238E27FC236}">
                <a16:creationId xmlns:a16="http://schemas.microsoft.com/office/drawing/2014/main" id="{E4D2FDB1-48E2-4AE7-B9CE-434EADC0256E}"/>
              </a:ext>
            </a:extLst>
          </p:cNvPr>
          <p:cNvSpPr txBox="1"/>
          <p:nvPr/>
        </p:nvSpPr>
        <p:spPr>
          <a:xfrm>
            <a:off x="1" y="1774257"/>
            <a:ext cx="6851176" cy="1976567"/>
          </a:xfrm>
          <a:prstGeom prst="rect">
            <a:avLst/>
          </a:prstGeom>
          <a:noFill/>
          <a:ln>
            <a:solidFill>
              <a:schemeClr val="tx1"/>
            </a:solidFill>
            <a:prstDash val="dash"/>
          </a:ln>
        </p:spPr>
        <p:txBody>
          <a:bodyPr wrap="square" rtlCol="0">
            <a:spAutoFit/>
          </a:bodyPr>
          <a:lstStyle/>
          <a:p>
            <a:pPr>
              <a:lnSpc>
                <a:spcPct val="115000"/>
              </a:lnSpc>
            </a:pPr>
            <a:r>
              <a:rPr lang="en-IN" dirty="0">
                <a:solidFill>
                  <a:srgbClr val="181818"/>
                </a:solidFill>
                <a:latin typeface="+mj-lt"/>
              </a:rPr>
              <a:t>The </a:t>
            </a:r>
            <a:r>
              <a:rPr lang="en-IN" dirty="0">
                <a:solidFill>
                  <a:srgbClr val="B392F0"/>
                </a:solidFill>
                <a:latin typeface="Consolas" panose="020B0609020204030204" pitchFamily="49" charset="0"/>
              </a:rPr>
              <a:t>readdir() </a:t>
            </a:r>
            <a:r>
              <a:rPr lang="en-IN" dirty="0">
                <a:solidFill>
                  <a:srgbClr val="181818"/>
                </a:solidFill>
                <a:latin typeface="+mj-lt"/>
              </a:rPr>
              <a:t>function returns a pointer to a dirent structure(</a:t>
            </a:r>
            <a:r>
              <a:rPr lang="en-IN" dirty="0">
                <a:solidFill>
                  <a:srgbClr val="00FFFF"/>
                </a:solidFill>
                <a:latin typeface="Consolas" panose="020B0609020204030204" pitchFamily="49" charset="0"/>
              </a:rPr>
              <a:t>directory</a:t>
            </a:r>
            <a:r>
              <a:rPr lang="en-IN" dirty="0">
                <a:solidFill>
                  <a:srgbClr val="181818"/>
                </a:solidFill>
                <a:latin typeface="+mj-lt"/>
              </a:rPr>
              <a:t>) representing the next directory entry in the directory stream pointed to by </a:t>
            </a:r>
            <a:r>
              <a:rPr lang="en-IN" dirty="0" err="1">
                <a:solidFill>
                  <a:schemeClr val="accent4"/>
                </a:solidFill>
                <a:latin typeface="Consolas" panose="020B0609020204030204" pitchFamily="49" charset="0"/>
              </a:rPr>
              <a:t>open_directory</a:t>
            </a:r>
            <a:r>
              <a:rPr lang="en-IN" dirty="0">
                <a:solidFill>
                  <a:srgbClr val="181818"/>
                </a:solidFill>
                <a:latin typeface="+mj-lt"/>
              </a:rPr>
              <a:t>. It returns </a:t>
            </a:r>
            <a:r>
              <a:rPr lang="en-IN" dirty="0">
                <a:solidFill>
                  <a:srgbClr val="00E1FF"/>
                </a:solidFill>
                <a:latin typeface="Consolas" panose="020B0609020204030204" pitchFamily="49" charset="0"/>
              </a:rPr>
              <a:t>NULL</a:t>
            </a:r>
            <a:r>
              <a:rPr lang="en-IN" dirty="0">
                <a:solidFill>
                  <a:srgbClr val="181818"/>
                </a:solidFill>
                <a:latin typeface="+mj-lt"/>
              </a:rPr>
              <a:t> on reaching the end of the directory stream or if an error occurred. So we have used a while loop to iterate over all the directory entries.</a:t>
            </a:r>
          </a:p>
        </p:txBody>
      </p:sp>
      <p:sp>
        <p:nvSpPr>
          <p:cNvPr id="9" name="TextBox 8">
            <a:extLst>
              <a:ext uri="{FF2B5EF4-FFF2-40B4-BE49-F238E27FC236}">
                <a16:creationId xmlns:a16="http://schemas.microsoft.com/office/drawing/2014/main" id="{E01F7C99-BF17-40FA-8E8F-FFA0E4CF16BA}"/>
              </a:ext>
            </a:extLst>
          </p:cNvPr>
          <p:cNvSpPr txBox="1"/>
          <p:nvPr/>
        </p:nvSpPr>
        <p:spPr>
          <a:xfrm>
            <a:off x="0" y="3811271"/>
            <a:ext cx="6851176" cy="2613664"/>
          </a:xfrm>
          <a:prstGeom prst="rect">
            <a:avLst/>
          </a:prstGeom>
          <a:noFill/>
          <a:ln>
            <a:solidFill>
              <a:schemeClr val="tx1"/>
            </a:solidFill>
            <a:prstDash val="dash"/>
          </a:ln>
        </p:spPr>
        <p:txBody>
          <a:bodyPr wrap="square">
            <a:spAutoFit/>
          </a:bodyPr>
          <a:lstStyle/>
          <a:p>
            <a:pPr marL="285750" indent="-285750">
              <a:lnSpc>
                <a:spcPct val="115000"/>
              </a:lnSpc>
              <a:buFont typeface="Arial" panose="020B0604020202020204" pitchFamily="34" charset="0"/>
              <a:buChar char="•"/>
            </a:pPr>
            <a:r>
              <a:rPr lang="en-IN" sz="1600" dirty="0">
                <a:solidFill>
                  <a:srgbClr val="00E1FF"/>
                </a:solidFill>
                <a:latin typeface="Consolas" panose="020B0609020204030204" pitchFamily="49" charset="0"/>
              </a:rPr>
              <a:t>stat() </a:t>
            </a:r>
            <a:r>
              <a:rPr lang="en-IN" sz="1800" dirty="0">
                <a:effectLst/>
                <a:latin typeface="Arial" panose="020B0604020202020204" pitchFamily="34" charset="0"/>
                <a:ea typeface="Arial" panose="020B0604020202020204" pitchFamily="34" charset="0"/>
              </a:rPr>
              <a:t>function is used to list properties of a file identified by path. It reads all file properties and dumps to </a:t>
            </a:r>
            <a:r>
              <a:rPr lang="en-IN" dirty="0">
                <a:solidFill>
                  <a:srgbClr val="00FFFF"/>
                </a:solidFill>
                <a:latin typeface="Consolas" panose="020B0609020204030204" pitchFamily="49" charset="0"/>
              </a:rPr>
              <a:t>buffer</a:t>
            </a:r>
            <a:r>
              <a:rPr lang="en-IN" sz="1800" dirty="0">
                <a:effectLst/>
                <a:latin typeface="Arial" panose="020B0604020202020204" pitchFamily="34" charset="0"/>
                <a:ea typeface="Arial" panose="020B0604020202020204" pitchFamily="34" charset="0"/>
              </a:rPr>
              <a:t> structure.</a:t>
            </a:r>
          </a:p>
          <a:p>
            <a:pPr marL="285750" indent="-285750">
              <a:lnSpc>
                <a:spcPct val="115000"/>
              </a:lnSpc>
              <a:buFont typeface="Arial" panose="020B0604020202020204" pitchFamily="34" charset="0"/>
              <a:buChar char="•"/>
            </a:pPr>
            <a:r>
              <a:rPr lang="en-US" sz="1600" dirty="0" err="1">
                <a:solidFill>
                  <a:srgbClr val="00E1FF"/>
                </a:solidFill>
                <a:latin typeface="Consolas" panose="020B0609020204030204" pitchFamily="49" charset="0"/>
              </a:rPr>
              <a:t>lstat</a:t>
            </a:r>
            <a:r>
              <a:rPr lang="en-US" sz="1600" dirty="0">
                <a:solidFill>
                  <a:srgbClr val="00E1FF"/>
                </a:solidFill>
                <a:latin typeface="Consolas" panose="020B0609020204030204" pitchFamily="49" charset="0"/>
              </a:rPr>
              <a:t>() </a:t>
            </a:r>
            <a:r>
              <a:rPr lang="en-US" sz="1800" dirty="0">
                <a:effectLst/>
                <a:latin typeface="Arial" panose="020B0604020202020204" pitchFamily="34" charset="0"/>
                <a:ea typeface="Arial" panose="020B0604020202020204" pitchFamily="34" charset="0"/>
              </a:rPr>
              <a:t>function gets status information about a specified file and places it in the area of memory pointed to by </a:t>
            </a:r>
            <a:r>
              <a:rPr lang="en-US" dirty="0">
                <a:solidFill>
                  <a:srgbClr val="00FFFF"/>
                </a:solidFill>
                <a:latin typeface="Consolas" panose="020B0609020204030204" pitchFamily="49" charset="0"/>
              </a:rPr>
              <a:t>details</a:t>
            </a:r>
            <a:r>
              <a:rPr lang="en-US" sz="1800" dirty="0">
                <a:effectLst/>
                <a:latin typeface="Arial" panose="020B0604020202020204" pitchFamily="34" charset="0"/>
                <a:ea typeface="Arial" panose="020B0604020202020204" pitchFamily="34" charset="0"/>
              </a:rPr>
              <a:t>. If the named file is a symbolic link, </a:t>
            </a:r>
            <a:r>
              <a:rPr lang="en-US" sz="1800" dirty="0" err="1">
                <a:effectLst/>
                <a:latin typeface="Arial" panose="020B0604020202020204" pitchFamily="34" charset="0"/>
                <a:ea typeface="Arial" panose="020B0604020202020204" pitchFamily="34" charset="0"/>
              </a:rPr>
              <a:t>lstat</a:t>
            </a:r>
            <a:r>
              <a:rPr lang="en-US" sz="1800" dirty="0">
                <a:effectLst/>
                <a:latin typeface="Arial" panose="020B0604020202020204" pitchFamily="34" charset="0"/>
                <a:ea typeface="Arial" panose="020B0604020202020204" pitchFamily="34" charset="0"/>
              </a:rPr>
              <a:t>() returns information about the symbolic link itself.</a:t>
            </a:r>
          </a:p>
          <a:p>
            <a:pPr marL="285750" indent="-285750">
              <a:lnSpc>
                <a:spcPct val="115000"/>
              </a:lnSpc>
              <a:buFont typeface="Arial" panose="020B0604020202020204" pitchFamily="34" charset="0"/>
              <a:buChar char="•"/>
            </a:pPr>
            <a:r>
              <a:rPr lang="en-IN" sz="1800" b="0" dirty="0">
                <a:solidFill>
                  <a:srgbClr val="00E1FF"/>
                </a:solidFill>
                <a:effectLst/>
                <a:latin typeface="Consolas" panose="020B0609020204030204" pitchFamily="49" charset="0"/>
              </a:rPr>
              <a:t>S_ISDIR() </a:t>
            </a:r>
            <a:r>
              <a:rPr lang="en-IN" sz="1800" dirty="0">
                <a:effectLst/>
                <a:latin typeface="Arial" panose="020B0604020202020204" pitchFamily="34" charset="0"/>
                <a:ea typeface="Arial" panose="020B0604020202020204" pitchFamily="34" charset="0"/>
              </a:rPr>
              <a:t>to check for a directory, </a:t>
            </a:r>
          </a:p>
          <a:p>
            <a:pPr>
              <a:lnSpc>
                <a:spcPct val="115000"/>
              </a:lnSpc>
            </a:pPr>
            <a:r>
              <a:rPr lang="en-IN" sz="1800" dirty="0">
                <a:effectLst/>
                <a:latin typeface="Arial" panose="020B0604020202020204" pitchFamily="34" charset="0"/>
                <a:ea typeface="Arial" panose="020B0604020202020204" pitchFamily="34" charset="0"/>
              </a:rPr>
              <a:t>If it is a directory the ‘/’ is added at the end and printed.</a:t>
            </a:r>
          </a:p>
        </p:txBody>
      </p:sp>
      <p:pic>
        <p:nvPicPr>
          <p:cNvPr id="2" name="ppt-1-slide-13">
            <a:hlinkClick r:id="" action="ppaction://media"/>
            <a:extLst>
              <a:ext uri="{FF2B5EF4-FFF2-40B4-BE49-F238E27FC236}">
                <a16:creationId xmlns:a16="http://schemas.microsoft.com/office/drawing/2014/main" id="{78BD5C24-F38A-4B4F-B46D-78A31FC94E4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3009" y="90016"/>
            <a:ext cx="609600" cy="609600"/>
          </a:xfrm>
          <a:prstGeom prst="rect">
            <a:avLst/>
          </a:prstGeom>
        </p:spPr>
      </p:pic>
    </p:spTree>
    <p:extLst>
      <p:ext uri="{BB962C8B-B14F-4D97-AF65-F5344CB8AC3E}">
        <p14:creationId xmlns:p14="http://schemas.microsoft.com/office/powerpoint/2010/main" val="31003871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129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396F1D0-6569-4FB6-A549-3E07817CCE32}"/>
              </a:ext>
            </a:extLst>
          </p:cNvPr>
          <p:cNvSpPr txBox="1"/>
          <p:nvPr/>
        </p:nvSpPr>
        <p:spPr>
          <a:xfrm>
            <a:off x="6196084" y="517803"/>
            <a:ext cx="5993640" cy="6340197"/>
          </a:xfrm>
          <a:prstGeom prst="rect">
            <a:avLst/>
          </a:prstGeom>
          <a:solidFill>
            <a:schemeClr val="tx2">
              <a:lumMod val="50000"/>
            </a:schemeClr>
          </a:solidFill>
        </p:spPr>
        <p:txBody>
          <a:bodyPr wrap="square">
            <a:spAutoFit/>
          </a:bodyPr>
          <a:lstStyle/>
          <a:p>
            <a:r>
              <a:rPr lang="en-IN" sz="1400" b="0" dirty="0">
                <a:solidFill>
                  <a:srgbClr val="F97583"/>
                </a:solidFill>
                <a:effectLst/>
                <a:latin typeface="Consolas" panose="020B0609020204030204" pitchFamily="49" charset="0"/>
              </a:rPr>
              <a:t>if</a:t>
            </a:r>
            <a:r>
              <a:rPr lang="en-IN" sz="1400" b="0" dirty="0">
                <a:solidFill>
                  <a:srgbClr val="E1E4E8"/>
                </a:solidFill>
                <a:effectLst/>
                <a:latin typeface="Consolas" panose="020B0609020204030204" pitchFamily="49" charset="0"/>
              </a:rPr>
              <a:t>(</a:t>
            </a:r>
            <a:r>
              <a:rPr lang="en-IN" sz="1400" b="0" dirty="0" err="1">
                <a:solidFill>
                  <a:srgbClr val="FFAB70"/>
                </a:solidFill>
                <a:effectLst/>
                <a:latin typeface="Consolas" panose="020B0609020204030204" pitchFamily="49" charset="0"/>
              </a:rPr>
              <a:t>argc</a:t>
            </a:r>
            <a:r>
              <a:rPr lang="en-IN" sz="1400" b="0" dirty="0">
                <a:solidFill>
                  <a:srgbClr val="F97583"/>
                </a:solidFill>
                <a:effectLst/>
                <a:latin typeface="Consolas" panose="020B0609020204030204" pitchFamily="49" charset="0"/>
              </a:rPr>
              <a:t>==</a:t>
            </a:r>
            <a:r>
              <a:rPr lang="en-IN" sz="1400" b="0" dirty="0">
                <a:solidFill>
                  <a:srgbClr val="79B8FF"/>
                </a:solidFill>
                <a:effectLst/>
                <a:latin typeface="Consolas" panose="020B0609020204030204" pitchFamily="49" charset="0"/>
              </a:rPr>
              <a:t>3</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if</a:t>
            </a:r>
            <a:r>
              <a:rPr lang="en-IN" sz="1400" b="0" dirty="0">
                <a:solidFill>
                  <a:srgbClr val="E1E4E8"/>
                </a:solidFill>
                <a:effectLst/>
                <a:latin typeface="Consolas" panose="020B0609020204030204" pitchFamily="49" charset="0"/>
              </a:rPr>
              <a:t>(flag</a:t>
            </a:r>
            <a:r>
              <a:rPr lang="en-IN" sz="1400" b="0" dirty="0">
                <a:solidFill>
                  <a:srgbClr val="F97583"/>
                </a:solidFill>
                <a:effectLst/>
                <a:latin typeface="Consolas" panose="020B0609020204030204" pitchFamily="49" charset="0"/>
              </a:rPr>
              <a:t>==</a:t>
            </a:r>
            <a:r>
              <a:rPr lang="en-IN" sz="1400" b="0" dirty="0">
                <a:solidFill>
                  <a:srgbClr val="79B8FF"/>
                </a:solidFill>
                <a:effectLst/>
                <a:latin typeface="Consolas" panose="020B0609020204030204" pitchFamily="49" charset="0"/>
              </a:rPr>
              <a:t>0</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err="1">
                <a:solidFill>
                  <a:srgbClr val="E1E4E8"/>
                </a:solidFill>
                <a:effectLst/>
                <a:latin typeface="Consolas" panose="020B0609020204030204" pitchFamily="49" charset="0"/>
              </a:rPr>
              <a:t>cout</a:t>
            </a:r>
            <a:r>
              <a:rPr lang="en-IN" sz="1400" b="0" dirty="0">
                <a:solidFill>
                  <a:srgbClr val="B392F0"/>
                </a:solidFill>
                <a:effectLst/>
                <a:latin typeface="Consolas" panose="020B0609020204030204" pitchFamily="49" charset="0"/>
              </a:rPr>
              <a:t>&lt;&lt;</a:t>
            </a:r>
            <a:r>
              <a:rPr lang="en-IN" sz="1400" b="0" dirty="0">
                <a:solidFill>
                  <a:srgbClr val="9ECBFF"/>
                </a:solidFill>
                <a:effectLst/>
                <a:latin typeface="Consolas" panose="020B0609020204030204" pitchFamily="49" charset="0"/>
              </a:rPr>
              <a:t>"permission    no. of </a:t>
            </a:r>
            <a:r>
              <a:rPr lang="en-IN" sz="1400" b="0" dirty="0" err="1">
                <a:solidFill>
                  <a:srgbClr val="9ECBFF"/>
                </a:solidFill>
                <a:effectLst/>
                <a:latin typeface="Consolas" panose="020B0609020204030204" pitchFamily="49" charset="0"/>
              </a:rPr>
              <a:t>hardlinks</a:t>
            </a:r>
            <a:r>
              <a:rPr lang="en-IN" sz="1400" b="0" dirty="0">
                <a:solidFill>
                  <a:srgbClr val="9ECBFF"/>
                </a:solidFill>
                <a:effectLst/>
                <a:latin typeface="Consolas" panose="020B0609020204030204" pitchFamily="49" charset="0"/>
              </a:rPr>
              <a:t>   owner of file   user group   size   date &amp; time modified   date &amp; time accessed last   file or directory name</a:t>
            </a:r>
            <a:r>
              <a:rPr lang="en-IN" sz="1400" b="0" dirty="0">
                <a:solidFill>
                  <a:srgbClr val="79B8FF"/>
                </a:solidFill>
                <a:effectLst/>
                <a:latin typeface="Consolas" panose="020B0609020204030204" pitchFamily="49" charset="0"/>
              </a:rPr>
              <a:t>\n\n</a:t>
            </a:r>
            <a:r>
              <a:rPr lang="en-IN" sz="1400" b="0" dirty="0">
                <a:solidFill>
                  <a:srgbClr val="9ECBFF"/>
                </a:solidFill>
                <a:effectLst/>
                <a:latin typeface="Consolas" panose="020B0609020204030204" pitchFamily="49" charset="0"/>
              </a:rPr>
              <a:t>"</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flag</a:t>
            </a:r>
            <a:r>
              <a:rPr lang="en-IN" sz="1400" b="0" dirty="0">
                <a:solidFill>
                  <a:srgbClr val="F97583"/>
                </a:solidFill>
                <a:effectLst/>
                <a:latin typeface="Consolas" panose="020B0609020204030204" pitchFamily="49" charset="0"/>
              </a:rPr>
              <a:t>=</a:t>
            </a:r>
            <a:r>
              <a:rPr lang="en-IN" sz="1400" b="0" dirty="0">
                <a:solidFill>
                  <a:srgbClr val="79B8FF"/>
                </a:solidFill>
                <a:effectLst/>
                <a:latin typeface="Consolas" panose="020B0609020204030204" pitchFamily="49" charset="0"/>
              </a:rPr>
              <a:t>1</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p>
          <a:p>
            <a:r>
              <a:rPr lang="en-IN" sz="1400" b="0" dirty="0">
                <a:solidFill>
                  <a:srgbClr val="E1E4E8"/>
                </a:solidFill>
                <a:effectLst/>
                <a:latin typeface="Consolas" panose="020B0609020204030204" pitchFamily="49" charset="0"/>
              </a:rPr>
              <a:t>            </a:t>
            </a:r>
            <a:r>
              <a:rPr lang="en-IN" sz="1400" b="0" dirty="0">
                <a:solidFill>
                  <a:srgbClr val="B392F0"/>
                </a:solidFill>
                <a:effectLst/>
                <a:latin typeface="Consolas" panose="020B0609020204030204" pitchFamily="49" charset="0"/>
              </a:rPr>
              <a:t>string</a:t>
            </a:r>
            <a:r>
              <a:rPr lang="en-IN" sz="1400" b="0" dirty="0">
                <a:solidFill>
                  <a:srgbClr val="E1E4E8"/>
                </a:solidFill>
                <a:effectLst/>
                <a:latin typeface="Consolas" panose="020B0609020204030204" pitchFamily="49" charset="0"/>
              </a:rPr>
              <a:t> permission</a:t>
            </a:r>
            <a:r>
              <a:rPr lang="en-IN" sz="1400" b="0" dirty="0">
                <a:solidFill>
                  <a:srgbClr val="F97583"/>
                </a:solidFill>
                <a:effectLst/>
                <a:latin typeface="Consolas" panose="020B0609020204030204" pitchFamily="49" charset="0"/>
              </a:rPr>
              <a:t>=</a:t>
            </a:r>
            <a:r>
              <a:rPr lang="en-IN" sz="1400" b="0" dirty="0">
                <a:solidFill>
                  <a:srgbClr val="B392F0"/>
                </a:solidFill>
                <a:effectLst/>
                <a:latin typeface="Consolas" panose="020B0609020204030204" pitchFamily="49" charset="0"/>
              </a:rPr>
              <a:t>permissions</a:t>
            </a:r>
            <a:r>
              <a:rPr lang="en-IN" sz="1400" b="0" dirty="0">
                <a:solidFill>
                  <a:srgbClr val="E1E4E8"/>
                </a:solidFill>
                <a:effectLst/>
                <a:latin typeface="Consolas" panose="020B0609020204030204" pitchFamily="49" charset="0"/>
              </a:rPr>
              <a:t>(</a:t>
            </a:r>
            <a:r>
              <a:rPr lang="en-IN" sz="1400" b="0" dirty="0" err="1">
                <a:solidFill>
                  <a:srgbClr val="E1E4E8"/>
                </a:solidFill>
                <a:effectLst/>
                <a:latin typeface="Consolas" panose="020B0609020204030204" pitchFamily="49" charset="0"/>
              </a:rPr>
              <a:t>details.st_mode</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err="1">
                <a:solidFill>
                  <a:srgbClr val="E1E4E8"/>
                </a:solidFill>
                <a:effectLst/>
                <a:latin typeface="Consolas" panose="020B0609020204030204" pitchFamily="49" charset="0"/>
              </a:rPr>
              <a:t>cout</a:t>
            </a:r>
            <a:r>
              <a:rPr lang="en-IN" sz="1400" b="0" dirty="0">
                <a:solidFill>
                  <a:srgbClr val="B392F0"/>
                </a:solidFill>
                <a:effectLst/>
                <a:latin typeface="Consolas" panose="020B0609020204030204" pitchFamily="49" charset="0"/>
              </a:rPr>
              <a:t>&lt;&lt;</a:t>
            </a:r>
            <a:r>
              <a:rPr lang="en-IN" sz="1400" b="0" dirty="0">
                <a:solidFill>
                  <a:srgbClr val="E1E4E8"/>
                </a:solidFill>
                <a:effectLst/>
                <a:latin typeface="Consolas" panose="020B0609020204030204" pitchFamily="49" charset="0"/>
              </a:rPr>
              <a:t>permission</a:t>
            </a:r>
            <a:r>
              <a:rPr lang="en-IN" sz="1400" b="0" dirty="0">
                <a:solidFill>
                  <a:srgbClr val="B392F0"/>
                </a:solidFill>
                <a:effectLst/>
                <a:latin typeface="Consolas" panose="020B0609020204030204" pitchFamily="49" charset="0"/>
              </a:rPr>
              <a:t>&lt;&lt;</a:t>
            </a:r>
            <a:r>
              <a:rPr lang="en-IN" sz="1400" b="0" dirty="0">
                <a:solidFill>
                  <a:srgbClr val="9ECBFF"/>
                </a:solidFill>
                <a:effectLst/>
                <a:latin typeface="Consolas" panose="020B0609020204030204" pitchFamily="49" charset="0"/>
              </a:rPr>
              <a:t>"</a:t>
            </a:r>
            <a:r>
              <a:rPr lang="en-IN" sz="1400" b="0" dirty="0">
                <a:solidFill>
                  <a:srgbClr val="79B8FF"/>
                </a:solidFill>
                <a:effectLst/>
                <a:latin typeface="Consolas" panose="020B0609020204030204" pitchFamily="49" charset="0"/>
              </a:rPr>
              <a:t>\t</a:t>
            </a:r>
            <a:r>
              <a:rPr lang="en-IN" sz="1400" b="0" dirty="0">
                <a:solidFill>
                  <a:srgbClr val="9ECBFF"/>
                </a:solidFill>
                <a:effectLst/>
                <a:latin typeface="Consolas" panose="020B0609020204030204" pitchFamily="49" charset="0"/>
              </a:rPr>
              <a:t>    "</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err="1">
                <a:solidFill>
                  <a:srgbClr val="B392F0"/>
                </a:solidFill>
                <a:effectLst/>
                <a:latin typeface="Consolas" panose="020B0609020204030204" pitchFamily="49" charset="0"/>
              </a:rPr>
              <a:t>printf</a:t>
            </a:r>
            <a:r>
              <a:rPr lang="en-IN" sz="1400" b="0" dirty="0">
                <a:solidFill>
                  <a:srgbClr val="E1E4E8"/>
                </a:solidFill>
                <a:effectLst/>
                <a:latin typeface="Consolas" panose="020B0609020204030204" pitchFamily="49" charset="0"/>
              </a:rPr>
              <a:t>(</a:t>
            </a:r>
            <a:r>
              <a:rPr lang="en-IN" sz="1400" b="0" dirty="0">
                <a:solidFill>
                  <a:srgbClr val="9ECBFF"/>
                </a:solidFill>
                <a:effectLst/>
                <a:latin typeface="Consolas" panose="020B0609020204030204" pitchFamily="49" charset="0"/>
              </a:rPr>
              <a:t>"</a:t>
            </a:r>
            <a:r>
              <a:rPr lang="en-IN" sz="1400" b="0" dirty="0">
                <a:solidFill>
                  <a:srgbClr val="79B8FF"/>
                </a:solidFill>
                <a:effectLst/>
                <a:latin typeface="Consolas" panose="020B0609020204030204" pitchFamily="49" charset="0"/>
              </a:rPr>
              <a:t>%d\t\t</a:t>
            </a:r>
            <a:r>
              <a:rPr lang="en-IN" sz="1400" b="0" dirty="0">
                <a:solidFill>
                  <a:srgbClr val="9ECBFF"/>
                </a:solidFill>
                <a:effectLst/>
                <a:latin typeface="Consolas" panose="020B0609020204030204" pitchFamily="49" charset="0"/>
              </a:rPr>
              <a:t>     "</a:t>
            </a:r>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int</a:t>
            </a:r>
            <a:r>
              <a:rPr lang="en-IN" sz="1400" b="0" dirty="0">
                <a:solidFill>
                  <a:srgbClr val="E1E4E8"/>
                </a:solidFill>
                <a:effectLst/>
                <a:latin typeface="Consolas" panose="020B0609020204030204" pitchFamily="49" charset="0"/>
              </a:rPr>
              <a:t>)</a:t>
            </a:r>
            <a:r>
              <a:rPr lang="en-IN" sz="1400" b="0" dirty="0" err="1">
                <a:solidFill>
                  <a:srgbClr val="E1E4E8"/>
                </a:solidFill>
                <a:effectLst/>
                <a:latin typeface="Consolas" panose="020B0609020204030204" pitchFamily="49" charset="0"/>
              </a:rPr>
              <a:t>buffer.st_nlink</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struct</a:t>
            </a:r>
            <a:r>
              <a:rPr lang="en-IN" sz="1400" b="0" dirty="0">
                <a:solidFill>
                  <a:srgbClr val="E1E4E8"/>
                </a:solidFill>
                <a:effectLst/>
                <a:latin typeface="Consolas" panose="020B0609020204030204" pitchFamily="49" charset="0"/>
              </a:rPr>
              <a:t> </a:t>
            </a:r>
            <a:r>
              <a:rPr lang="en-IN" sz="1400" b="0" dirty="0">
                <a:solidFill>
                  <a:srgbClr val="B392F0"/>
                </a:solidFill>
                <a:effectLst/>
                <a:latin typeface="Consolas" panose="020B0609020204030204" pitchFamily="49" charset="0"/>
              </a:rPr>
              <a:t>passwd</a:t>
            </a:r>
            <a:r>
              <a:rPr lang="en-IN" sz="1400" b="0" dirty="0">
                <a:solidFill>
                  <a:srgbClr val="E1E4E8"/>
                </a:solidFill>
                <a:effectLst/>
                <a:latin typeface="Consolas" panose="020B0609020204030204" pitchFamily="49" charset="0"/>
              </a:rPr>
              <a:t> </a:t>
            </a:r>
            <a:r>
              <a:rPr lang="en-IN" sz="1400" b="0" dirty="0" err="1">
                <a:solidFill>
                  <a:srgbClr val="E1E4E8"/>
                </a:solidFill>
                <a:effectLst/>
                <a:latin typeface="Consolas" panose="020B0609020204030204" pitchFamily="49" charset="0"/>
              </a:rPr>
              <a:t>pwent</a:t>
            </a:r>
            <a:r>
              <a:rPr lang="en-IN" sz="1400" b="0" dirty="0">
                <a:solidFill>
                  <a:srgbClr val="E1E4E8"/>
                </a:solidFill>
                <a:effectLst/>
                <a:latin typeface="Consolas" panose="020B0609020204030204" pitchFamily="49" charset="0"/>
              </a:rPr>
              <a:t>,</a:t>
            </a:r>
            <a:r>
              <a:rPr lang="en-IN" sz="1400" b="0" dirty="0">
                <a:solidFill>
                  <a:srgbClr val="F97583"/>
                </a:solidFill>
                <a:effectLst/>
                <a:latin typeface="Consolas" panose="020B0609020204030204" pitchFamily="49" charset="0"/>
              </a:rPr>
              <a:t>*</a:t>
            </a:r>
            <a:r>
              <a:rPr lang="en-IN" sz="1400" b="0" dirty="0" err="1">
                <a:solidFill>
                  <a:srgbClr val="E1E4E8"/>
                </a:solidFill>
                <a:effectLst/>
                <a:latin typeface="Consolas" panose="020B0609020204030204" pitchFamily="49" charset="0"/>
              </a:rPr>
              <a:t>pwentp</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struct</a:t>
            </a:r>
            <a:r>
              <a:rPr lang="en-IN" sz="1400" b="0" dirty="0">
                <a:solidFill>
                  <a:srgbClr val="E1E4E8"/>
                </a:solidFill>
                <a:effectLst/>
                <a:latin typeface="Consolas" panose="020B0609020204030204" pitchFamily="49" charset="0"/>
              </a:rPr>
              <a:t> </a:t>
            </a:r>
            <a:r>
              <a:rPr lang="en-IN" sz="1400" b="0" dirty="0">
                <a:solidFill>
                  <a:srgbClr val="B392F0"/>
                </a:solidFill>
                <a:effectLst/>
                <a:latin typeface="Consolas" panose="020B0609020204030204" pitchFamily="49" charset="0"/>
              </a:rPr>
              <a:t>group</a:t>
            </a:r>
            <a:r>
              <a:rPr lang="en-IN" sz="1400" b="0" dirty="0">
                <a:solidFill>
                  <a:srgbClr val="E1E4E8"/>
                </a:solidFill>
                <a:effectLst/>
                <a:latin typeface="Consolas" panose="020B0609020204030204" pitchFamily="49" charset="0"/>
              </a:rPr>
              <a:t> grp,</a:t>
            </a:r>
            <a:r>
              <a:rPr lang="en-IN" sz="1400" b="0" dirty="0">
                <a:solidFill>
                  <a:srgbClr val="F97583"/>
                </a:solidFill>
                <a:effectLst/>
                <a:latin typeface="Consolas" panose="020B0609020204030204" pitchFamily="49" charset="0"/>
              </a:rPr>
              <a:t>*</a:t>
            </a:r>
            <a:r>
              <a:rPr lang="en-IN" sz="1400" b="0" dirty="0" err="1">
                <a:solidFill>
                  <a:srgbClr val="E1E4E8"/>
                </a:solidFill>
                <a:effectLst/>
                <a:latin typeface="Consolas" panose="020B0609020204030204" pitchFamily="49" charset="0"/>
              </a:rPr>
              <a:t>grpt</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char</a:t>
            </a:r>
            <a:r>
              <a:rPr lang="en-IN" sz="1400" b="0" dirty="0">
                <a:solidFill>
                  <a:srgbClr val="E1E4E8"/>
                </a:solidFill>
                <a:effectLst/>
                <a:latin typeface="Consolas" panose="020B0609020204030204" pitchFamily="49" charset="0"/>
              </a:rPr>
              <a:t> </a:t>
            </a:r>
            <a:r>
              <a:rPr lang="en-IN" sz="1400" b="0" dirty="0" err="1">
                <a:solidFill>
                  <a:srgbClr val="E1E4E8"/>
                </a:solidFill>
                <a:effectLst/>
                <a:latin typeface="Consolas" panose="020B0609020204030204" pitchFamily="49" charset="0"/>
              </a:rPr>
              <a:t>datestring</a:t>
            </a:r>
            <a:r>
              <a:rPr lang="en-IN" sz="1400" b="0" dirty="0">
                <a:solidFill>
                  <a:srgbClr val="E1E4E8"/>
                </a:solidFill>
                <a:effectLst/>
                <a:latin typeface="Consolas" panose="020B0609020204030204" pitchFamily="49" charset="0"/>
              </a:rPr>
              <a:t>[</a:t>
            </a:r>
            <a:r>
              <a:rPr lang="en-IN" sz="1400" b="0" dirty="0">
                <a:solidFill>
                  <a:srgbClr val="79B8FF"/>
                </a:solidFill>
                <a:effectLst/>
                <a:latin typeface="Consolas" panose="020B0609020204030204" pitchFamily="49" charset="0"/>
              </a:rPr>
              <a:t>256</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struct</a:t>
            </a:r>
            <a:r>
              <a:rPr lang="en-IN" sz="1400" b="0" dirty="0">
                <a:solidFill>
                  <a:srgbClr val="E1E4E8"/>
                </a:solidFill>
                <a:effectLst/>
                <a:latin typeface="Consolas" panose="020B0609020204030204" pitchFamily="49" charset="0"/>
              </a:rPr>
              <a:t> </a:t>
            </a:r>
            <a:r>
              <a:rPr lang="en-IN" sz="1400" b="0" dirty="0">
                <a:solidFill>
                  <a:srgbClr val="B392F0"/>
                </a:solidFill>
                <a:effectLst/>
                <a:latin typeface="Consolas" panose="020B0609020204030204" pitchFamily="49" charset="0"/>
              </a:rPr>
              <a:t>tm</a:t>
            </a:r>
            <a:r>
              <a:rPr lang="en-IN" sz="1400" b="0" dirty="0">
                <a:solidFill>
                  <a:srgbClr val="E1E4E8"/>
                </a:solidFill>
                <a:effectLst/>
                <a:latin typeface="Consolas" panose="020B0609020204030204" pitchFamily="49" charset="0"/>
              </a:rPr>
              <a:t> time;</a:t>
            </a:r>
          </a:p>
          <a:p>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char</a:t>
            </a:r>
            <a:r>
              <a:rPr lang="en-IN" sz="1400" b="0" dirty="0">
                <a:solidFill>
                  <a:srgbClr val="E1E4E8"/>
                </a:solidFill>
                <a:effectLst/>
                <a:latin typeface="Consolas" panose="020B0609020204030204" pitchFamily="49" charset="0"/>
              </a:rPr>
              <a:t> storage[</a:t>
            </a:r>
            <a:r>
              <a:rPr lang="en-IN" sz="1400" b="0" dirty="0">
                <a:solidFill>
                  <a:srgbClr val="79B8FF"/>
                </a:solidFill>
                <a:effectLst/>
                <a:latin typeface="Consolas" panose="020B0609020204030204" pitchFamily="49" charset="0"/>
              </a:rPr>
              <a:t>128</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if</a:t>
            </a:r>
            <a:r>
              <a:rPr lang="en-IN" sz="1400" b="0" dirty="0">
                <a:solidFill>
                  <a:srgbClr val="E1E4E8"/>
                </a:solidFill>
                <a:effectLst/>
                <a:latin typeface="Consolas" panose="020B0609020204030204" pitchFamily="49" charset="0"/>
              </a:rPr>
              <a:t>(</a:t>
            </a:r>
            <a:r>
              <a:rPr lang="en-IN" sz="1400" b="0" dirty="0">
                <a:solidFill>
                  <a:srgbClr val="F97583"/>
                </a:solidFill>
                <a:effectLst/>
                <a:latin typeface="Consolas" panose="020B0609020204030204" pitchFamily="49" charset="0"/>
              </a:rPr>
              <a:t>!</a:t>
            </a:r>
            <a:r>
              <a:rPr lang="en-IN" sz="1400" b="0" dirty="0" err="1">
                <a:solidFill>
                  <a:srgbClr val="B392F0"/>
                </a:solidFill>
                <a:effectLst/>
                <a:latin typeface="Consolas" panose="020B0609020204030204" pitchFamily="49" charset="0"/>
              </a:rPr>
              <a:t>getpwuid_r</a:t>
            </a:r>
            <a:r>
              <a:rPr lang="en-IN" sz="1400" b="0" dirty="0">
                <a:solidFill>
                  <a:srgbClr val="E1E4E8"/>
                </a:solidFill>
                <a:effectLst/>
                <a:latin typeface="Consolas" panose="020B0609020204030204" pitchFamily="49" charset="0"/>
              </a:rPr>
              <a:t>(</a:t>
            </a:r>
            <a:r>
              <a:rPr lang="en-IN" sz="1400" b="0" dirty="0" err="1">
                <a:solidFill>
                  <a:srgbClr val="E1E4E8"/>
                </a:solidFill>
                <a:effectLst/>
                <a:latin typeface="Consolas" panose="020B0609020204030204" pitchFamily="49" charset="0"/>
              </a:rPr>
              <a:t>buffer.st_uid</a:t>
            </a:r>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&amp;</a:t>
            </a:r>
            <a:r>
              <a:rPr lang="en-IN" sz="1400" b="0" dirty="0" err="1">
                <a:solidFill>
                  <a:srgbClr val="E1E4E8"/>
                </a:solidFill>
                <a:effectLst/>
                <a:latin typeface="Consolas" panose="020B0609020204030204" pitchFamily="49" charset="0"/>
              </a:rPr>
              <a:t>pwent</a:t>
            </a:r>
            <a:r>
              <a:rPr lang="en-IN" sz="1400" b="0" dirty="0">
                <a:solidFill>
                  <a:srgbClr val="E1E4E8"/>
                </a:solidFill>
                <a:effectLst/>
                <a:latin typeface="Consolas" panose="020B0609020204030204" pitchFamily="49" charset="0"/>
              </a:rPr>
              <a:t>, storage, </a:t>
            </a:r>
            <a:r>
              <a:rPr lang="en-IN" sz="1400" b="0" dirty="0" err="1">
                <a:solidFill>
                  <a:srgbClr val="F97583"/>
                </a:solidFill>
                <a:effectLst/>
                <a:latin typeface="Consolas" panose="020B0609020204030204" pitchFamily="49" charset="0"/>
              </a:rPr>
              <a:t>sizeof</a:t>
            </a:r>
            <a:r>
              <a:rPr lang="en-IN" sz="1400" b="0" dirty="0">
                <a:solidFill>
                  <a:srgbClr val="E1E4E8"/>
                </a:solidFill>
                <a:effectLst/>
                <a:latin typeface="Consolas" panose="020B0609020204030204" pitchFamily="49" charset="0"/>
              </a:rPr>
              <a:t>(storage), </a:t>
            </a:r>
            <a:r>
              <a:rPr lang="en-IN" sz="1400" b="0" dirty="0">
                <a:solidFill>
                  <a:srgbClr val="F97583"/>
                </a:solidFill>
                <a:effectLst/>
                <a:latin typeface="Consolas" panose="020B0609020204030204" pitchFamily="49" charset="0"/>
              </a:rPr>
              <a:t>&amp;</a:t>
            </a:r>
            <a:r>
              <a:rPr lang="en-IN" sz="1400" b="0" dirty="0" err="1">
                <a:solidFill>
                  <a:srgbClr val="E1E4E8"/>
                </a:solidFill>
                <a:effectLst/>
                <a:latin typeface="Consolas" panose="020B0609020204030204" pitchFamily="49" charset="0"/>
              </a:rPr>
              <a:t>pwentp</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err="1">
                <a:solidFill>
                  <a:srgbClr val="B392F0"/>
                </a:solidFill>
                <a:effectLst/>
                <a:latin typeface="Consolas" panose="020B0609020204030204" pitchFamily="49" charset="0"/>
              </a:rPr>
              <a:t>printf</a:t>
            </a:r>
            <a:r>
              <a:rPr lang="en-IN" sz="1400" b="0" dirty="0">
                <a:solidFill>
                  <a:srgbClr val="E1E4E8"/>
                </a:solidFill>
                <a:effectLst/>
                <a:latin typeface="Consolas" panose="020B0609020204030204" pitchFamily="49" charset="0"/>
              </a:rPr>
              <a:t>(</a:t>
            </a:r>
            <a:r>
              <a:rPr lang="en-IN" sz="1400" b="0" dirty="0">
                <a:solidFill>
                  <a:srgbClr val="9ECBFF"/>
                </a:solidFill>
                <a:effectLst/>
                <a:latin typeface="Consolas" panose="020B0609020204030204" pitchFamily="49" charset="0"/>
              </a:rPr>
              <a:t>"</a:t>
            </a:r>
            <a:r>
              <a:rPr lang="en-IN" sz="1400" b="0" dirty="0">
                <a:solidFill>
                  <a:srgbClr val="79B8FF"/>
                </a:solidFill>
                <a:effectLst/>
                <a:latin typeface="Consolas" panose="020B0609020204030204" pitchFamily="49" charset="0"/>
              </a:rPr>
              <a:t>%s\t</a:t>
            </a:r>
            <a:r>
              <a:rPr lang="en-IN" sz="1400" b="0" dirty="0">
                <a:solidFill>
                  <a:srgbClr val="9ECBFF"/>
                </a:solidFill>
                <a:effectLst/>
                <a:latin typeface="Consolas" panose="020B0609020204030204" pitchFamily="49" charset="0"/>
              </a:rPr>
              <a:t>   "</a:t>
            </a:r>
            <a:r>
              <a:rPr lang="en-IN" sz="1400" b="0" dirty="0">
                <a:solidFill>
                  <a:srgbClr val="E1E4E8"/>
                </a:solidFill>
                <a:effectLst/>
                <a:latin typeface="Consolas" panose="020B0609020204030204" pitchFamily="49" charset="0"/>
              </a:rPr>
              <a:t>,</a:t>
            </a:r>
            <a:r>
              <a:rPr lang="en-IN" sz="1400" b="0" dirty="0" err="1">
                <a:solidFill>
                  <a:srgbClr val="E1E4E8"/>
                </a:solidFill>
                <a:effectLst/>
                <a:latin typeface="Consolas" panose="020B0609020204030204" pitchFamily="49" charset="0"/>
              </a:rPr>
              <a:t>pwent.pw_name</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                </a:t>
            </a:r>
          </a:p>
          <a:p>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else</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err="1">
                <a:solidFill>
                  <a:srgbClr val="B392F0"/>
                </a:solidFill>
                <a:effectLst/>
                <a:latin typeface="Consolas" panose="020B0609020204030204" pitchFamily="49" charset="0"/>
              </a:rPr>
              <a:t>printf</a:t>
            </a:r>
            <a:r>
              <a:rPr lang="en-IN" sz="1400" b="0" dirty="0">
                <a:solidFill>
                  <a:srgbClr val="E1E4E8"/>
                </a:solidFill>
                <a:effectLst/>
                <a:latin typeface="Consolas" panose="020B0609020204030204" pitchFamily="49" charset="0"/>
              </a:rPr>
              <a:t>(</a:t>
            </a:r>
            <a:r>
              <a:rPr lang="en-IN" sz="1400" b="0" dirty="0">
                <a:solidFill>
                  <a:srgbClr val="9ECBFF"/>
                </a:solidFill>
                <a:effectLst/>
                <a:latin typeface="Consolas" panose="020B0609020204030204" pitchFamily="49" charset="0"/>
              </a:rPr>
              <a:t>"</a:t>
            </a:r>
            <a:r>
              <a:rPr lang="en-IN" sz="1400" b="0" dirty="0">
                <a:solidFill>
                  <a:srgbClr val="79B8FF"/>
                </a:solidFill>
                <a:effectLst/>
                <a:latin typeface="Consolas" panose="020B0609020204030204" pitchFamily="49" charset="0"/>
              </a:rPr>
              <a:t>%d\t</a:t>
            </a:r>
            <a:r>
              <a:rPr lang="en-IN" sz="1400" b="0" dirty="0">
                <a:solidFill>
                  <a:srgbClr val="9ECBFF"/>
                </a:solidFill>
                <a:effectLst/>
                <a:latin typeface="Consolas" panose="020B0609020204030204" pitchFamily="49" charset="0"/>
              </a:rPr>
              <a:t>   "</a:t>
            </a:r>
            <a:r>
              <a:rPr lang="en-IN" sz="1400" b="0" dirty="0">
                <a:solidFill>
                  <a:srgbClr val="E1E4E8"/>
                </a:solidFill>
                <a:effectLst/>
                <a:latin typeface="Consolas" panose="020B0609020204030204" pitchFamily="49" charset="0"/>
              </a:rPr>
              <a:t>,</a:t>
            </a:r>
            <a:r>
              <a:rPr lang="en-IN" sz="1400" b="0" dirty="0" err="1">
                <a:solidFill>
                  <a:srgbClr val="E1E4E8"/>
                </a:solidFill>
                <a:effectLst/>
                <a:latin typeface="Consolas" panose="020B0609020204030204" pitchFamily="49" charset="0"/>
              </a:rPr>
              <a:t>buffer.st_uid</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p>
          <a:p>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if</a:t>
            </a:r>
            <a:r>
              <a:rPr lang="en-IN" sz="1400" b="0" dirty="0">
                <a:solidFill>
                  <a:srgbClr val="E1E4E8"/>
                </a:solidFill>
                <a:effectLst/>
                <a:latin typeface="Consolas" panose="020B0609020204030204" pitchFamily="49" charset="0"/>
              </a:rPr>
              <a:t>(</a:t>
            </a:r>
            <a:r>
              <a:rPr lang="en-IN" sz="1400" b="0" dirty="0">
                <a:solidFill>
                  <a:srgbClr val="F97583"/>
                </a:solidFill>
                <a:effectLst/>
                <a:latin typeface="Consolas" panose="020B0609020204030204" pitchFamily="49" charset="0"/>
              </a:rPr>
              <a:t>!</a:t>
            </a:r>
            <a:r>
              <a:rPr lang="en-IN" sz="1400" b="0" dirty="0" err="1">
                <a:solidFill>
                  <a:srgbClr val="B392F0"/>
                </a:solidFill>
                <a:effectLst/>
                <a:latin typeface="Consolas" panose="020B0609020204030204" pitchFamily="49" charset="0"/>
              </a:rPr>
              <a:t>getgrgid_r</a:t>
            </a:r>
            <a:r>
              <a:rPr lang="en-IN" sz="1400" b="0" dirty="0">
                <a:solidFill>
                  <a:srgbClr val="E1E4E8"/>
                </a:solidFill>
                <a:effectLst/>
                <a:latin typeface="Consolas" panose="020B0609020204030204" pitchFamily="49" charset="0"/>
              </a:rPr>
              <a:t>(</a:t>
            </a:r>
            <a:r>
              <a:rPr lang="en-IN" sz="1400" b="0" dirty="0" err="1">
                <a:solidFill>
                  <a:srgbClr val="E1E4E8"/>
                </a:solidFill>
                <a:effectLst/>
                <a:latin typeface="Consolas" panose="020B0609020204030204" pitchFamily="49" charset="0"/>
              </a:rPr>
              <a:t>buffer.st_gid</a:t>
            </a:r>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&amp;</a:t>
            </a:r>
            <a:r>
              <a:rPr lang="en-IN" sz="1400" b="0" dirty="0">
                <a:solidFill>
                  <a:srgbClr val="E1E4E8"/>
                </a:solidFill>
                <a:effectLst/>
                <a:latin typeface="Consolas" panose="020B0609020204030204" pitchFamily="49" charset="0"/>
              </a:rPr>
              <a:t>grp, storage, </a:t>
            </a:r>
            <a:r>
              <a:rPr lang="en-IN" sz="1400" b="0" dirty="0" err="1">
                <a:solidFill>
                  <a:srgbClr val="F97583"/>
                </a:solidFill>
                <a:effectLst/>
                <a:latin typeface="Consolas" panose="020B0609020204030204" pitchFamily="49" charset="0"/>
              </a:rPr>
              <a:t>sizeof</a:t>
            </a:r>
            <a:r>
              <a:rPr lang="en-IN" sz="1400" b="0" dirty="0">
                <a:solidFill>
                  <a:srgbClr val="E1E4E8"/>
                </a:solidFill>
                <a:effectLst/>
                <a:latin typeface="Consolas" panose="020B0609020204030204" pitchFamily="49" charset="0"/>
              </a:rPr>
              <a:t>(storage), </a:t>
            </a:r>
            <a:r>
              <a:rPr lang="en-IN" sz="1400" b="0" dirty="0">
                <a:solidFill>
                  <a:srgbClr val="F97583"/>
                </a:solidFill>
                <a:effectLst/>
                <a:latin typeface="Consolas" panose="020B0609020204030204" pitchFamily="49" charset="0"/>
              </a:rPr>
              <a:t>&amp;</a:t>
            </a:r>
            <a:r>
              <a:rPr lang="en-IN" sz="1400" b="0" dirty="0" err="1">
                <a:solidFill>
                  <a:srgbClr val="E1E4E8"/>
                </a:solidFill>
                <a:effectLst/>
                <a:latin typeface="Consolas" panose="020B0609020204030204" pitchFamily="49" charset="0"/>
              </a:rPr>
              <a:t>grpt</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err="1">
                <a:solidFill>
                  <a:srgbClr val="B392F0"/>
                </a:solidFill>
                <a:effectLst/>
                <a:latin typeface="Consolas" panose="020B0609020204030204" pitchFamily="49" charset="0"/>
              </a:rPr>
              <a:t>printf</a:t>
            </a:r>
            <a:r>
              <a:rPr lang="en-IN" sz="1400" b="0" dirty="0">
                <a:solidFill>
                  <a:srgbClr val="E1E4E8"/>
                </a:solidFill>
                <a:effectLst/>
                <a:latin typeface="Consolas" panose="020B0609020204030204" pitchFamily="49" charset="0"/>
              </a:rPr>
              <a:t>(</a:t>
            </a:r>
            <a:r>
              <a:rPr lang="en-IN" sz="1400" b="0" dirty="0">
                <a:solidFill>
                  <a:srgbClr val="9ECBFF"/>
                </a:solidFill>
                <a:effectLst/>
                <a:latin typeface="Consolas" panose="020B0609020204030204" pitchFamily="49" charset="0"/>
              </a:rPr>
              <a:t>"</a:t>
            </a:r>
            <a:r>
              <a:rPr lang="en-IN" sz="1400" b="0" dirty="0">
                <a:solidFill>
                  <a:srgbClr val="79B8FF"/>
                </a:solidFill>
                <a:effectLst/>
                <a:latin typeface="Consolas" panose="020B0609020204030204" pitchFamily="49" charset="0"/>
              </a:rPr>
              <a:t>%s\t</a:t>
            </a:r>
            <a:r>
              <a:rPr lang="en-IN" sz="1400" b="0" dirty="0">
                <a:solidFill>
                  <a:srgbClr val="9ECBFF"/>
                </a:solidFill>
                <a:effectLst/>
                <a:latin typeface="Consolas" panose="020B0609020204030204" pitchFamily="49" charset="0"/>
              </a:rPr>
              <a:t>     "</a:t>
            </a:r>
            <a:r>
              <a:rPr lang="en-IN" sz="1400" b="0" dirty="0">
                <a:solidFill>
                  <a:srgbClr val="E1E4E8"/>
                </a:solidFill>
                <a:effectLst/>
                <a:latin typeface="Consolas" panose="020B0609020204030204" pitchFamily="49" charset="0"/>
              </a:rPr>
              <a:t>,</a:t>
            </a:r>
            <a:r>
              <a:rPr lang="en-IN" sz="1400" b="0" dirty="0" err="1">
                <a:solidFill>
                  <a:srgbClr val="E1E4E8"/>
                </a:solidFill>
                <a:effectLst/>
                <a:latin typeface="Consolas" panose="020B0609020204030204" pitchFamily="49" charset="0"/>
              </a:rPr>
              <a:t>grp.gr_name</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p>
          <a:p>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else</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err="1">
                <a:solidFill>
                  <a:srgbClr val="B392F0"/>
                </a:solidFill>
                <a:effectLst/>
                <a:latin typeface="Consolas" panose="020B0609020204030204" pitchFamily="49" charset="0"/>
              </a:rPr>
              <a:t>printf</a:t>
            </a:r>
            <a:r>
              <a:rPr lang="en-IN" sz="1400" b="0" dirty="0">
                <a:solidFill>
                  <a:srgbClr val="E1E4E8"/>
                </a:solidFill>
                <a:effectLst/>
                <a:latin typeface="Consolas" panose="020B0609020204030204" pitchFamily="49" charset="0"/>
              </a:rPr>
              <a:t>(</a:t>
            </a:r>
            <a:r>
              <a:rPr lang="en-IN" sz="1400" b="0" dirty="0">
                <a:solidFill>
                  <a:srgbClr val="9ECBFF"/>
                </a:solidFill>
                <a:effectLst/>
                <a:latin typeface="Consolas" panose="020B0609020204030204" pitchFamily="49" charset="0"/>
              </a:rPr>
              <a:t>"</a:t>
            </a:r>
            <a:r>
              <a:rPr lang="en-IN" sz="1400" b="0" dirty="0">
                <a:solidFill>
                  <a:srgbClr val="79B8FF"/>
                </a:solidFill>
                <a:effectLst/>
                <a:latin typeface="Consolas" panose="020B0609020204030204" pitchFamily="49" charset="0"/>
              </a:rPr>
              <a:t>%d\t</a:t>
            </a:r>
            <a:r>
              <a:rPr lang="en-IN" sz="1400" b="0" dirty="0">
                <a:solidFill>
                  <a:srgbClr val="9ECBFF"/>
                </a:solidFill>
                <a:effectLst/>
                <a:latin typeface="Consolas" panose="020B0609020204030204" pitchFamily="49" charset="0"/>
              </a:rPr>
              <a:t>     "</a:t>
            </a:r>
            <a:r>
              <a:rPr lang="en-IN" sz="1400" b="0" dirty="0">
                <a:solidFill>
                  <a:srgbClr val="E1E4E8"/>
                </a:solidFill>
                <a:effectLst/>
                <a:latin typeface="Consolas" panose="020B0609020204030204" pitchFamily="49" charset="0"/>
              </a:rPr>
              <a:t>,</a:t>
            </a:r>
            <a:r>
              <a:rPr lang="en-IN" sz="1400" b="0" dirty="0" err="1">
                <a:solidFill>
                  <a:srgbClr val="E1E4E8"/>
                </a:solidFill>
                <a:effectLst/>
                <a:latin typeface="Consolas" panose="020B0609020204030204" pitchFamily="49" charset="0"/>
              </a:rPr>
              <a:t>buffer.st_gid</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p>
        </p:txBody>
      </p:sp>
      <p:sp>
        <p:nvSpPr>
          <p:cNvPr id="6" name="TextBox 5">
            <a:extLst>
              <a:ext uri="{FF2B5EF4-FFF2-40B4-BE49-F238E27FC236}">
                <a16:creationId xmlns:a16="http://schemas.microsoft.com/office/drawing/2014/main" id="{AE22E9D1-FA46-4832-A34B-DB06FFA23CE2}"/>
              </a:ext>
            </a:extLst>
          </p:cNvPr>
          <p:cNvSpPr txBox="1"/>
          <p:nvPr/>
        </p:nvSpPr>
        <p:spPr>
          <a:xfrm>
            <a:off x="0" y="0"/>
            <a:ext cx="10590663" cy="369332"/>
          </a:xfrm>
          <a:prstGeom prst="rect">
            <a:avLst/>
          </a:prstGeom>
          <a:noFill/>
          <a:ln>
            <a:solidFill>
              <a:schemeClr val="tx1"/>
            </a:solidFill>
            <a:prstDash val="dash"/>
          </a:ln>
        </p:spPr>
        <p:txBody>
          <a:bodyPr wrap="square">
            <a:spAutoFit/>
          </a:bodyPr>
          <a:lstStyle/>
          <a:p>
            <a:r>
              <a:rPr lang="en-IN" dirty="0">
                <a:solidFill>
                  <a:srgbClr val="B392F0"/>
                </a:solidFill>
                <a:latin typeface="Consolas" panose="020B0609020204030204" pitchFamily="49" charset="0"/>
              </a:rPr>
              <a:t>p</a:t>
            </a:r>
            <a:r>
              <a:rPr lang="en-IN" sz="1800" b="0" dirty="0">
                <a:solidFill>
                  <a:srgbClr val="B392F0"/>
                </a:solidFill>
                <a:effectLst/>
                <a:latin typeface="Consolas" panose="020B0609020204030204" pitchFamily="49" charset="0"/>
              </a:rPr>
              <a:t>ermissions() </a:t>
            </a:r>
            <a:r>
              <a:rPr lang="en-IN" sz="1800" b="0" dirty="0">
                <a:effectLst/>
                <a:latin typeface="+mj-lt"/>
              </a:rPr>
              <a:t>function is used to get string representing all the permissions. Then we print that out.</a:t>
            </a:r>
            <a:endParaRPr lang="en-IN" dirty="0">
              <a:latin typeface="+mj-lt"/>
            </a:endParaRPr>
          </a:p>
        </p:txBody>
      </p:sp>
      <p:sp>
        <p:nvSpPr>
          <p:cNvPr id="9" name="TextBox 8">
            <a:extLst>
              <a:ext uri="{FF2B5EF4-FFF2-40B4-BE49-F238E27FC236}">
                <a16:creationId xmlns:a16="http://schemas.microsoft.com/office/drawing/2014/main" id="{67D6A717-F235-4D14-A0B5-0635D36197AC}"/>
              </a:ext>
            </a:extLst>
          </p:cNvPr>
          <p:cNvSpPr txBox="1"/>
          <p:nvPr/>
        </p:nvSpPr>
        <p:spPr>
          <a:xfrm>
            <a:off x="0" y="435104"/>
            <a:ext cx="5993640" cy="1077218"/>
          </a:xfrm>
          <a:prstGeom prst="rect">
            <a:avLst/>
          </a:prstGeom>
          <a:noFill/>
          <a:ln>
            <a:solidFill>
              <a:schemeClr val="tx1"/>
            </a:solidFill>
            <a:prstDash val="dash"/>
          </a:ln>
        </p:spPr>
        <p:txBody>
          <a:bodyPr wrap="square">
            <a:spAutoFit/>
          </a:bodyPr>
          <a:lstStyle/>
          <a:p>
            <a:r>
              <a:rPr lang="en-US" sz="1600" dirty="0"/>
              <a:t>The </a:t>
            </a:r>
            <a:r>
              <a:rPr lang="en-IN" sz="1600" b="0" dirty="0">
                <a:solidFill>
                  <a:srgbClr val="B392F0"/>
                </a:solidFill>
                <a:effectLst/>
                <a:latin typeface="Consolas" panose="020B0609020204030204" pitchFamily="49" charset="0"/>
              </a:rPr>
              <a:t>passwd</a:t>
            </a:r>
            <a:r>
              <a:rPr lang="en-US" sz="1600" dirty="0"/>
              <a:t> structure is returned by the </a:t>
            </a:r>
            <a:r>
              <a:rPr lang="en-US" sz="1600" dirty="0" err="1">
                <a:solidFill>
                  <a:srgbClr val="B392F0"/>
                </a:solidFill>
                <a:latin typeface="Consolas" panose="020B0609020204030204" pitchFamily="49" charset="0"/>
              </a:rPr>
              <a:t>getpwnam</a:t>
            </a:r>
            <a:r>
              <a:rPr lang="en-US" sz="1600" dirty="0">
                <a:solidFill>
                  <a:srgbClr val="B392F0"/>
                </a:solidFill>
                <a:latin typeface="Consolas" panose="020B0609020204030204" pitchFamily="49" charset="0"/>
              </a:rPr>
              <a:t>() </a:t>
            </a:r>
            <a:r>
              <a:rPr lang="en-US" sz="1600" dirty="0" err="1">
                <a:solidFill>
                  <a:srgbClr val="B392F0"/>
                </a:solidFill>
                <a:latin typeface="Consolas" panose="020B0609020204030204" pitchFamily="49" charset="0"/>
              </a:rPr>
              <a:t>getpwnam_r</a:t>
            </a:r>
            <a:r>
              <a:rPr lang="en-US" sz="1600" dirty="0">
                <a:solidFill>
                  <a:srgbClr val="B392F0"/>
                </a:solidFill>
                <a:latin typeface="Consolas" panose="020B0609020204030204" pitchFamily="49" charset="0"/>
              </a:rPr>
              <a:t>(), </a:t>
            </a:r>
            <a:r>
              <a:rPr lang="en-US" sz="1600" dirty="0" err="1">
                <a:solidFill>
                  <a:srgbClr val="B392F0"/>
                </a:solidFill>
                <a:latin typeface="Consolas" panose="020B0609020204030204" pitchFamily="49" charset="0"/>
              </a:rPr>
              <a:t>getpwuid</a:t>
            </a:r>
            <a:r>
              <a:rPr lang="en-US" sz="1600" dirty="0">
                <a:solidFill>
                  <a:srgbClr val="B392F0"/>
                </a:solidFill>
                <a:latin typeface="Consolas" panose="020B0609020204030204" pitchFamily="49" charset="0"/>
              </a:rPr>
              <a:t>() and </a:t>
            </a:r>
            <a:r>
              <a:rPr lang="en-US" sz="1600" dirty="0" err="1">
                <a:solidFill>
                  <a:srgbClr val="B392F0"/>
                </a:solidFill>
                <a:latin typeface="Consolas" panose="020B0609020204030204" pitchFamily="49" charset="0"/>
              </a:rPr>
              <a:t>getpwuid_r</a:t>
            </a:r>
            <a:r>
              <a:rPr lang="en-US" sz="1600" dirty="0">
                <a:solidFill>
                  <a:srgbClr val="B392F0"/>
                </a:solidFill>
                <a:latin typeface="Consolas" panose="020B0609020204030204" pitchFamily="49" charset="0"/>
              </a:rPr>
              <a:t>() </a:t>
            </a:r>
            <a:r>
              <a:rPr lang="en-US" sz="1600" dirty="0"/>
              <a:t>functions. It provides information about a user account. The structure has fields for user login name, ID, grp ID, class etc.</a:t>
            </a:r>
            <a:endParaRPr lang="en-IN" sz="1600" dirty="0"/>
          </a:p>
        </p:txBody>
      </p:sp>
      <p:sp>
        <p:nvSpPr>
          <p:cNvPr id="12" name="TextBox 11">
            <a:extLst>
              <a:ext uri="{FF2B5EF4-FFF2-40B4-BE49-F238E27FC236}">
                <a16:creationId xmlns:a16="http://schemas.microsoft.com/office/drawing/2014/main" id="{D1233650-AC9F-4DA6-9C7A-E2709FC48AC1}"/>
              </a:ext>
            </a:extLst>
          </p:cNvPr>
          <p:cNvSpPr txBox="1"/>
          <p:nvPr/>
        </p:nvSpPr>
        <p:spPr>
          <a:xfrm>
            <a:off x="0" y="1578094"/>
            <a:ext cx="5993640" cy="830997"/>
          </a:xfrm>
          <a:prstGeom prst="rect">
            <a:avLst/>
          </a:prstGeom>
          <a:noFill/>
          <a:ln>
            <a:solidFill>
              <a:schemeClr val="tx1"/>
            </a:solidFill>
            <a:prstDash val="dash"/>
          </a:ln>
        </p:spPr>
        <p:txBody>
          <a:bodyPr wrap="square">
            <a:spAutoFit/>
          </a:bodyPr>
          <a:lstStyle/>
          <a:p>
            <a:r>
              <a:rPr lang="en-US" sz="1600" dirty="0">
                <a:latin typeface="+mj-lt"/>
              </a:rPr>
              <a:t>The </a:t>
            </a:r>
            <a:r>
              <a:rPr lang="en-US" sz="1600" dirty="0">
                <a:solidFill>
                  <a:srgbClr val="B392F0"/>
                </a:solidFill>
                <a:latin typeface="Consolas" panose="020B0609020204030204" pitchFamily="49" charset="0"/>
              </a:rPr>
              <a:t>group</a:t>
            </a:r>
            <a:r>
              <a:rPr lang="en-US" sz="1600" dirty="0">
                <a:latin typeface="+mj-lt"/>
              </a:rPr>
              <a:t> structure is used to hold information about an entry in the system group database. It field as name, ID , and </a:t>
            </a:r>
            <a:r>
              <a:rPr lang="en-US" sz="1600" b="0" i="0" dirty="0">
                <a:solidFill>
                  <a:srgbClr val="000000"/>
                </a:solidFill>
                <a:effectLst/>
                <a:latin typeface="+mj-lt"/>
              </a:rPr>
              <a:t>vector of pointers to the names of users</a:t>
            </a:r>
            <a:r>
              <a:rPr lang="en-US" sz="1600" dirty="0">
                <a:latin typeface="+mj-lt"/>
              </a:rPr>
              <a:t> of group.</a:t>
            </a:r>
            <a:endParaRPr lang="en-IN" sz="1600" dirty="0">
              <a:latin typeface="+mj-lt"/>
            </a:endParaRPr>
          </a:p>
        </p:txBody>
      </p:sp>
      <p:sp>
        <p:nvSpPr>
          <p:cNvPr id="14" name="TextBox 13">
            <a:extLst>
              <a:ext uri="{FF2B5EF4-FFF2-40B4-BE49-F238E27FC236}">
                <a16:creationId xmlns:a16="http://schemas.microsoft.com/office/drawing/2014/main" id="{F9EE77B6-BD6F-44D3-81BA-49F3BF6E3B04}"/>
              </a:ext>
            </a:extLst>
          </p:cNvPr>
          <p:cNvSpPr txBox="1"/>
          <p:nvPr/>
        </p:nvSpPr>
        <p:spPr>
          <a:xfrm>
            <a:off x="0" y="2474863"/>
            <a:ext cx="5993640" cy="584775"/>
          </a:xfrm>
          <a:prstGeom prst="rect">
            <a:avLst/>
          </a:prstGeom>
          <a:noFill/>
          <a:ln>
            <a:solidFill>
              <a:schemeClr val="tx1"/>
            </a:solidFill>
            <a:prstDash val="dash"/>
          </a:ln>
        </p:spPr>
        <p:txBody>
          <a:bodyPr wrap="square">
            <a:spAutoFit/>
          </a:bodyPr>
          <a:lstStyle/>
          <a:p>
            <a:r>
              <a:rPr lang="en-US" sz="1600" dirty="0">
                <a:solidFill>
                  <a:srgbClr val="B392F0"/>
                </a:solidFill>
                <a:latin typeface="Consolas" panose="020B0609020204030204" pitchFamily="49" charset="0"/>
              </a:rPr>
              <a:t>tm </a:t>
            </a:r>
            <a:r>
              <a:rPr lang="en-US" sz="1600" b="0" i="0" dirty="0">
                <a:solidFill>
                  <a:srgbClr val="000000"/>
                </a:solidFill>
                <a:effectLst/>
                <a:latin typeface="Arial" panose="020B0604020202020204" pitchFamily="34" charset="0"/>
              </a:rPr>
              <a:t>structure </a:t>
            </a:r>
            <a:r>
              <a:rPr lang="en-US" sz="1600" dirty="0">
                <a:solidFill>
                  <a:srgbClr val="000000"/>
                </a:solidFill>
                <a:latin typeface="Arial" panose="020B0604020202020204" pitchFamily="34" charset="0"/>
              </a:rPr>
              <a:t>stores</a:t>
            </a:r>
            <a:r>
              <a:rPr lang="en-US" sz="1600" b="0" i="0" dirty="0">
                <a:solidFill>
                  <a:srgbClr val="000000"/>
                </a:solidFill>
                <a:effectLst/>
                <a:latin typeface="Arial" panose="020B0604020202020204" pitchFamily="34" charset="0"/>
              </a:rPr>
              <a:t> the values that represent the corresponding local time. </a:t>
            </a:r>
            <a:r>
              <a:rPr lang="en-US" sz="1600" dirty="0">
                <a:solidFill>
                  <a:srgbClr val="000000"/>
                </a:solidFill>
                <a:latin typeface="Arial" panose="020B0604020202020204" pitchFamily="34" charset="0"/>
              </a:rPr>
              <a:t>It contain field as explained earlier.</a:t>
            </a:r>
            <a:endParaRPr lang="en-IN" sz="1600" dirty="0"/>
          </a:p>
        </p:txBody>
      </p:sp>
      <p:sp>
        <p:nvSpPr>
          <p:cNvPr id="16" name="TextBox 15">
            <a:extLst>
              <a:ext uri="{FF2B5EF4-FFF2-40B4-BE49-F238E27FC236}">
                <a16:creationId xmlns:a16="http://schemas.microsoft.com/office/drawing/2014/main" id="{09F9BA59-2E99-4564-A509-9D9501606813}"/>
              </a:ext>
            </a:extLst>
          </p:cNvPr>
          <p:cNvSpPr txBox="1"/>
          <p:nvPr/>
        </p:nvSpPr>
        <p:spPr>
          <a:xfrm>
            <a:off x="0" y="3687580"/>
            <a:ext cx="6134668" cy="1323439"/>
          </a:xfrm>
          <a:prstGeom prst="rect">
            <a:avLst/>
          </a:prstGeom>
          <a:noFill/>
          <a:ln>
            <a:solidFill>
              <a:schemeClr val="tx1"/>
            </a:solidFill>
            <a:prstDash val="dash"/>
          </a:ln>
        </p:spPr>
        <p:txBody>
          <a:bodyPr wrap="square">
            <a:spAutoFit/>
          </a:bodyPr>
          <a:lstStyle/>
          <a:p>
            <a:r>
              <a:rPr lang="en-US" sz="1600" i="0" dirty="0">
                <a:solidFill>
                  <a:srgbClr val="000000"/>
                </a:solidFill>
                <a:effectLst/>
                <a:latin typeface="+mj-lt"/>
              </a:rPr>
              <a:t>The </a:t>
            </a:r>
            <a:r>
              <a:rPr lang="en-IN" sz="1600" dirty="0" err="1">
                <a:solidFill>
                  <a:srgbClr val="B392F0"/>
                </a:solidFill>
                <a:effectLst/>
                <a:latin typeface="Consolas" panose="020B0609020204030204" pitchFamily="49" charset="0"/>
              </a:rPr>
              <a:t>getpwuid_r</a:t>
            </a:r>
            <a:r>
              <a:rPr lang="en-IN" sz="1600" dirty="0">
                <a:solidFill>
                  <a:srgbClr val="B392F0"/>
                </a:solidFill>
                <a:effectLst/>
                <a:latin typeface="Consolas" panose="020B0609020204030204" pitchFamily="49" charset="0"/>
              </a:rPr>
              <a:t>() </a:t>
            </a:r>
            <a:r>
              <a:rPr lang="en-US" sz="1600" i="0" dirty="0">
                <a:solidFill>
                  <a:srgbClr val="000000"/>
                </a:solidFill>
                <a:effectLst/>
                <a:latin typeface="+mj-lt"/>
              </a:rPr>
              <a:t>function is a reentrant version of </a:t>
            </a:r>
            <a:r>
              <a:rPr lang="en-US" sz="1600" dirty="0" err="1">
                <a:solidFill>
                  <a:srgbClr val="B392F0"/>
                </a:solidFill>
                <a:latin typeface="Consolas" panose="020B0609020204030204" pitchFamily="49" charset="0"/>
                <a:hlinkClick r:id="rId4">
                  <a:extLst>
                    <a:ext uri="{A12FA001-AC4F-418D-AE19-62706E023703}">
                      <ahyp:hlinkClr xmlns:ahyp="http://schemas.microsoft.com/office/drawing/2018/hyperlinkcolor" val="tx"/>
                    </a:ext>
                  </a:extLst>
                </a:hlinkClick>
              </a:rPr>
              <a:t>getpwuid</a:t>
            </a:r>
            <a:r>
              <a:rPr lang="en-US" sz="1600" dirty="0">
                <a:solidFill>
                  <a:srgbClr val="B392F0"/>
                </a:solidFill>
                <a:latin typeface="Consolas" panose="020B0609020204030204" pitchFamily="49" charset="0"/>
                <a:hlinkClick r:id="rId4">
                  <a:extLst>
                    <a:ext uri="{A12FA001-AC4F-418D-AE19-62706E023703}">
                      <ahyp:hlinkClr xmlns:ahyp="http://schemas.microsoft.com/office/drawing/2018/hyperlinkcolor" val="tx"/>
                    </a:ext>
                  </a:extLst>
                </a:hlinkClick>
              </a:rPr>
              <a:t>()</a:t>
            </a:r>
            <a:r>
              <a:rPr lang="en-US" sz="1600" dirty="0">
                <a:solidFill>
                  <a:srgbClr val="B392F0"/>
                </a:solidFill>
                <a:latin typeface="Consolas" panose="020B0609020204030204" pitchFamily="49" charset="0"/>
              </a:rPr>
              <a:t>. </a:t>
            </a:r>
            <a:r>
              <a:rPr lang="en-US" sz="1600" i="0" dirty="0">
                <a:solidFill>
                  <a:srgbClr val="000000"/>
                </a:solidFill>
                <a:effectLst/>
                <a:latin typeface="+mj-lt"/>
              </a:rPr>
              <a:t>It lets a process gain more knowledge about user with the given </a:t>
            </a:r>
            <a:r>
              <a:rPr lang="en-US" sz="1600" i="1" dirty="0" err="1">
                <a:solidFill>
                  <a:srgbClr val="000000"/>
                </a:solidFill>
                <a:effectLst/>
                <a:latin typeface="+mj-lt"/>
              </a:rPr>
              <a:t>uid</a:t>
            </a:r>
            <a:r>
              <a:rPr lang="en-US" sz="1600" i="1" dirty="0">
                <a:solidFill>
                  <a:srgbClr val="000000"/>
                </a:solidFill>
                <a:effectLst/>
                <a:latin typeface="+mj-lt"/>
              </a:rPr>
              <a:t> (</a:t>
            </a:r>
            <a:r>
              <a:rPr lang="en-US" sz="1600" dirty="0" err="1">
                <a:solidFill>
                  <a:srgbClr val="FF0000"/>
                </a:solidFill>
                <a:effectLst/>
                <a:latin typeface="Consolas" panose="020B0609020204030204" pitchFamily="49" charset="0"/>
              </a:rPr>
              <a:t>buffer.st_uid</a:t>
            </a:r>
            <a:r>
              <a:rPr lang="en-US" sz="1600" i="1" dirty="0">
                <a:solidFill>
                  <a:srgbClr val="000000"/>
                </a:solidFill>
                <a:effectLst/>
                <a:latin typeface="+mj-lt"/>
              </a:rPr>
              <a:t>)</a:t>
            </a:r>
            <a:r>
              <a:rPr lang="en-US" sz="1600" i="0" dirty="0">
                <a:solidFill>
                  <a:srgbClr val="000000"/>
                </a:solidFill>
                <a:effectLst/>
                <a:latin typeface="+mj-lt"/>
              </a:rPr>
              <a:t>. updates the passwd structure pointed to by</a:t>
            </a:r>
            <a:r>
              <a:rPr lang="en-US" sz="1600" i="0" dirty="0">
                <a:solidFill>
                  <a:srgbClr val="FF0000"/>
                </a:solidFill>
                <a:effectLst/>
                <a:latin typeface="+mj-lt"/>
              </a:rPr>
              <a:t> </a:t>
            </a:r>
            <a:r>
              <a:rPr lang="en-IN" sz="1600" b="0" dirty="0" err="1">
                <a:solidFill>
                  <a:srgbClr val="FF0000"/>
                </a:solidFill>
                <a:effectLst/>
                <a:latin typeface="Consolas" panose="020B0609020204030204" pitchFamily="49" charset="0"/>
              </a:rPr>
              <a:t>pwent</a:t>
            </a:r>
            <a:r>
              <a:rPr lang="en-US" sz="1600" i="0" dirty="0">
                <a:solidFill>
                  <a:srgbClr val="FF0000"/>
                </a:solidFill>
                <a:effectLst/>
                <a:latin typeface="+mj-lt"/>
              </a:rPr>
              <a:t> </a:t>
            </a:r>
            <a:r>
              <a:rPr lang="en-US" sz="1600" i="0" dirty="0">
                <a:solidFill>
                  <a:srgbClr val="000000"/>
                </a:solidFill>
                <a:effectLst/>
                <a:latin typeface="+mj-lt"/>
              </a:rPr>
              <a:t>and stores a pointer to that structure at the location pointed by </a:t>
            </a:r>
            <a:r>
              <a:rPr lang="en-IN" sz="1600" b="0" dirty="0" err="1">
                <a:solidFill>
                  <a:srgbClr val="FF0000"/>
                </a:solidFill>
                <a:effectLst/>
                <a:latin typeface="Consolas" panose="020B0609020204030204" pitchFamily="49" charset="0"/>
              </a:rPr>
              <a:t>pwentp</a:t>
            </a:r>
            <a:r>
              <a:rPr lang="en-US" sz="1600" i="0" dirty="0">
                <a:solidFill>
                  <a:srgbClr val="000000"/>
                </a:solidFill>
                <a:effectLst/>
                <a:latin typeface="+mj-lt"/>
              </a:rPr>
              <a:t>.</a:t>
            </a:r>
            <a:endParaRPr lang="en-IN" sz="1600" dirty="0">
              <a:latin typeface="+mj-lt"/>
            </a:endParaRPr>
          </a:p>
        </p:txBody>
      </p:sp>
      <p:sp>
        <p:nvSpPr>
          <p:cNvPr id="19" name="TextBox 18">
            <a:extLst>
              <a:ext uri="{FF2B5EF4-FFF2-40B4-BE49-F238E27FC236}">
                <a16:creationId xmlns:a16="http://schemas.microsoft.com/office/drawing/2014/main" id="{5AE1B606-AF70-46A1-A03C-F173C2C1228B}"/>
              </a:ext>
            </a:extLst>
          </p:cNvPr>
          <p:cNvSpPr txBox="1"/>
          <p:nvPr/>
        </p:nvSpPr>
        <p:spPr>
          <a:xfrm>
            <a:off x="0" y="5249090"/>
            <a:ext cx="6134668" cy="1477328"/>
          </a:xfrm>
          <a:prstGeom prst="rect">
            <a:avLst/>
          </a:prstGeom>
          <a:noFill/>
          <a:ln>
            <a:solidFill>
              <a:schemeClr val="tx1"/>
            </a:solidFill>
            <a:prstDash val="dash"/>
          </a:ln>
        </p:spPr>
        <p:txBody>
          <a:bodyPr wrap="square">
            <a:spAutoFit/>
          </a:bodyPr>
          <a:lstStyle/>
          <a:p>
            <a:r>
              <a:rPr lang="en-US" b="0" i="0" dirty="0">
                <a:solidFill>
                  <a:srgbClr val="000000"/>
                </a:solidFill>
                <a:effectLst/>
                <a:latin typeface="Arial" panose="020B0604020202020204" pitchFamily="34" charset="0"/>
              </a:rPr>
              <a:t>The </a:t>
            </a:r>
            <a:r>
              <a:rPr lang="en-IN" sz="1800" b="0" dirty="0" err="1">
                <a:solidFill>
                  <a:srgbClr val="B392F0"/>
                </a:solidFill>
                <a:effectLst/>
                <a:latin typeface="Consolas" panose="020B0609020204030204" pitchFamily="49" charset="0"/>
              </a:rPr>
              <a:t>getgrgid_r</a:t>
            </a:r>
            <a:r>
              <a:rPr lang="en-IN" dirty="0">
                <a:solidFill>
                  <a:srgbClr val="B392F0"/>
                </a:solidFill>
                <a:latin typeface="Consolas" panose="020B0609020204030204" pitchFamily="49" charset="0"/>
              </a:rPr>
              <a:t>() </a:t>
            </a:r>
            <a:r>
              <a:rPr lang="en-US" b="0" i="0" dirty="0">
                <a:solidFill>
                  <a:srgbClr val="000000"/>
                </a:solidFill>
                <a:effectLst/>
                <a:latin typeface="Arial" panose="020B0604020202020204" pitchFamily="34" charset="0"/>
              </a:rPr>
              <a:t>function updates the group structure pointed to by </a:t>
            </a:r>
            <a:r>
              <a:rPr lang="en-US" b="0" dirty="0">
                <a:solidFill>
                  <a:srgbClr val="FF0000"/>
                </a:solidFill>
                <a:effectLst/>
                <a:latin typeface="Consolas" panose="020B0609020204030204" pitchFamily="49" charset="0"/>
              </a:rPr>
              <a:t>grp</a:t>
            </a:r>
            <a:r>
              <a:rPr lang="en-US" b="0" i="0" dirty="0">
                <a:solidFill>
                  <a:srgbClr val="000000"/>
                </a:solidFill>
                <a:effectLst/>
                <a:latin typeface="Arial" panose="020B0604020202020204" pitchFamily="34" charset="0"/>
              </a:rPr>
              <a:t> and stores a pointer to that structure at the location pointed to by </a:t>
            </a:r>
            <a:r>
              <a:rPr lang="en-IN" sz="1800" b="0" dirty="0" err="1">
                <a:solidFill>
                  <a:srgbClr val="FF0000"/>
                </a:solidFill>
                <a:effectLst/>
                <a:latin typeface="Consolas" panose="020B0609020204030204" pitchFamily="49" charset="0"/>
              </a:rPr>
              <a:t>grpt</a:t>
            </a:r>
            <a:r>
              <a:rPr lang="en-US" b="0" i="0" dirty="0">
                <a:solidFill>
                  <a:srgbClr val="000000"/>
                </a:solidFill>
                <a:effectLst/>
                <a:latin typeface="Arial" panose="020B0604020202020204" pitchFamily="34" charset="0"/>
              </a:rPr>
              <a:t>. The structure contains an entry from the group database with a matching </a:t>
            </a:r>
            <a:r>
              <a:rPr lang="en-US" b="0" i="1" dirty="0">
                <a:solidFill>
                  <a:srgbClr val="000000"/>
                </a:solidFill>
                <a:effectLst/>
                <a:latin typeface="Arial" panose="020B0604020202020204" pitchFamily="34" charset="0"/>
              </a:rPr>
              <a:t>gid </a:t>
            </a:r>
            <a:r>
              <a:rPr lang="en-US" b="0" dirty="0">
                <a:solidFill>
                  <a:srgbClr val="000000"/>
                </a:solidFill>
                <a:effectLst/>
                <a:latin typeface="Arial" panose="020B0604020202020204" pitchFamily="34" charset="0"/>
              </a:rPr>
              <a:t>(</a:t>
            </a:r>
            <a:r>
              <a:rPr lang="en-IN" sz="1800" b="0" dirty="0" err="1">
                <a:solidFill>
                  <a:srgbClr val="FF0000"/>
                </a:solidFill>
                <a:effectLst/>
                <a:latin typeface="Consolas" panose="020B0609020204030204" pitchFamily="49" charset="0"/>
              </a:rPr>
              <a:t>buffer.st_gid</a:t>
            </a:r>
            <a:r>
              <a:rPr lang="en-US" b="0" dirty="0">
                <a:solidFill>
                  <a:srgbClr val="000000"/>
                </a:solidFill>
                <a:effectLst/>
                <a:latin typeface="Arial" panose="020B0604020202020204" pitchFamily="34" charset="0"/>
              </a:rPr>
              <a:t>)</a:t>
            </a:r>
            <a:r>
              <a:rPr lang="en-US" b="0" i="0" dirty="0">
                <a:solidFill>
                  <a:srgbClr val="000000"/>
                </a:solidFill>
                <a:effectLst/>
                <a:latin typeface="Arial" panose="020B0604020202020204" pitchFamily="34" charset="0"/>
              </a:rPr>
              <a:t>.</a:t>
            </a:r>
            <a:endParaRPr lang="en-IN" dirty="0"/>
          </a:p>
        </p:txBody>
      </p:sp>
      <p:pic>
        <p:nvPicPr>
          <p:cNvPr id="2" name="Slide-14">
            <a:hlinkClick r:id="" action="ppaction://media"/>
            <a:extLst>
              <a:ext uri="{FF2B5EF4-FFF2-40B4-BE49-F238E27FC236}">
                <a16:creationId xmlns:a16="http://schemas.microsoft.com/office/drawing/2014/main" id="{D7719226-AD3C-4061-BA90-F4BBCC8943F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41373" y="0"/>
            <a:ext cx="517803" cy="517803"/>
          </a:xfrm>
          <a:prstGeom prst="rect">
            <a:avLst/>
          </a:prstGeom>
        </p:spPr>
      </p:pic>
    </p:spTree>
    <p:extLst>
      <p:ext uri="{BB962C8B-B14F-4D97-AF65-F5344CB8AC3E}">
        <p14:creationId xmlns:p14="http://schemas.microsoft.com/office/powerpoint/2010/main" val="10195124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06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8AEEDED-D35A-44CB-B6D3-482D7ED0E936}"/>
              </a:ext>
            </a:extLst>
          </p:cNvPr>
          <p:cNvSpPr txBox="1"/>
          <p:nvPr/>
        </p:nvSpPr>
        <p:spPr>
          <a:xfrm>
            <a:off x="6981969" y="302359"/>
            <a:ext cx="5210031" cy="6555641"/>
          </a:xfrm>
          <a:prstGeom prst="rect">
            <a:avLst/>
          </a:prstGeom>
          <a:solidFill>
            <a:schemeClr val="tx2">
              <a:lumMod val="50000"/>
            </a:schemeClr>
          </a:solidFill>
        </p:spPr>
        <p:txBody>
          <a:bodyPr wrap="square">
            <a:spAutoFit/>
          </a:bodyPr>
          <a:lstStyle/>
          <a:p>
            <a:r>
              <a:rPr lang="en-IN" sz="1400" b="0" dirty="0" err="1">
                <a:solidFill>
                  <a:srgbClr val="B392F0"/>
                </a:solidFill>
                <a:effectLst/>
                <a:latin typeface="Consolas" panose="020B0609020204030204" pitchFamily="49" charset="0"/>
              </a:rPr>
              <a:t>printf</a:t>
            </a:r>
            <a:r>
              <a:rPr lang="en-IN" sz="1400" b="0" dirty="0">
                <a:solidFill>
                  <a:srgbClr val="E1E4E8"/>
                </a:solidFill>
                <a:effectLst/>
                <a:latin typeface="Consolas" panose="020B0609020204030204" pitchFamily="49" charset="0"/>
              </a:rPr>
              <a:t>(</a:t>
            </a:r>
            <a:r>
              <a:rPr lang="en-IN" sz="1400" b="0" dirty="0">
                <a:solidFill>
                  <a:srgbClr val="9ECBFF"/>
                </a:solidFill>
                <a:effectLst/>
                <a:latin typeface="Consolas" panose="020B0609020204030204" pitchFamily="49" charset="0"/>
              </a:rPr>
              <a:t>"</a:t>
            </a:r>
            <a:r>
              <a:rPr lang="en-IN" sz="1400" b="0" dirty="0">
                <a:solidFill>
                  <a:srgbClr val="79B8FF"/>
                </a:solidFill>
                <a:effectLst/>
                <a:latin typeface="Consolas" panose="020B0609020204030204" pitchFamily="49" charset="0"/>
              </a:rPr>
              <a:t>%5d</a:t>
            </a:r>
            <a:r>
              <a:rPr lang="en-IN" sz="1400" b="0" dirty="0">
                <a:solidFill>
                  <a:srgbClr val="9ECBFF"/>
                </a:solidFill>
                <a:effectLst/>
                <a:latin typeface="Consolas" panose="020B0609020204030204" pitchFamily="49" charset="0"/>
              </a:rPr>
              <a:t>   "</a:t>
            </a:r>
            <a:r>
              <a:rPr lang="en-IN" sz="1400" b="0" dirty="0">
                <a:solidFill>
                  <a:srgbClr val="E1E4E8"/>
                </a:solidFill>
                <a:effectLst/>
                <a:latin typeface="Consolas" panose="020B0609020204030204" pitchFamily="49" charset="0"/>
              </a:rPr>
              <a:t>,(</a:t>
            </a:r>
            <a:r>
              <a:rPr lang="en-IN" sz="1400" b="0" dirty="0">
                <a:solidFill>
                  <a:srgbClr val="F97583"/>
                </a:solidFill>
                <a:effectLst/>
                <a:latin typeface="Consolas" panose="020B0609020204030204" pitchFamily="49" charset="0"/>
              </a:rPr>
              <a:t>int</a:t>
            </a:r>
            <a:r>
              <a:rPr lang="en-IN" sz="1400" b="0" dirty="0">
                <a:solidFill>
                  <a:srgbClr val="E1E4E8"/>
                </a:solidFill>
                <a:effectLst/>
                <a:latin typeface="Consolas" panose="020B0609020204030204" pitchFamily="49" charset="0"/>
              </a:rPr>
              <a:t>)</a:t>
            </a:r>
            <a:r>
              <a:rPr lang="en-IN" sz="1400" b="0" dirty="0" err="1">
                <a:solidFill>
                  <a:srgbClr val="E1E4E8"/>
                </a:solidFill>
                <a:effectLst/>
                <a:latin typeface="Consolas" panose="020B0609020204030204" pitchFamily="49" charset="0"/>
              </a:rPr>
              <a:t>buffer.st_size</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err="1">
                <a:solidFill>
                  <a:srgbClr val="B392F0"/>
                </a:solidFill>
                <a:effectLst/>
                <a:latin typeface="Consolas" panose="020B0609020204030204" pitchFamily="49" charset="0"/>
              </a:rPr>
              <a:t>localtime_r</a:t>
            </a:r>
            <a:r>
              <a:rPr lang="en-IN" sz="1400" b="0" dirty="0">
                <a:solidFill>
                  <a:srgbClr val="E1E4E8"/>
                </a:solidFill>
                <a:effectLst/>
                <a:latin typeface="Consolas" panose="020B0609020204030204" pitchFamily="49" charset="0"/>
              </a:rPr>
              <a:t>(</a:t>
            </a:r>
            <a:r>
              <a:rPr lang="en-IN" sz="1400" b="0" dirty="0">
                <a:solidFill>
                  <a:srgbClr val="F97583"/>
                </a:solidFill>
                <a:effectLst/>
                <a:latin typeface="Consolas" panose="020B0609020204030204" pitchFamily="49" charset="0"/>
              </a:rPr>
              <a:t>&amp;</a:t>
            </a:r>
            <a:r>
              <a:rPr lang="en-IN" sz="1400" b="0" dirty="0" err="1">
                <a:solidFill>
                  <a:srgbClr val="E1E4E8"/>
                </a:solidFill>
                <a:effectLst/>
                <a:latin typeface="Consolas" panose="020B0609020204030204" pitchFamily="49" charset="0"/>
              </a:rPr>
              <a:t>buffer.st_mtime</a:t>
            </a:r>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&amp;</a:t>
            </a:r>
            <a:r>
              <a:rPr lang="en-IN" sz="1400" b="0" dirty="0">
                <a:solidFill>
                  <a:srgbClr val="E1E4E8"/>
                </a:solidFill>
                <a:effectLst/>
                <a:latin typeface="Consolas" panose="020B0609020204030204" pitchFamily="49" charset="0"/>
              </a:rPr>
              <a:t>time);</a:t>
            </a:r>
          </a:p>
          <a:p>
            <a:r>
              <a:rPr lang="en-IN" sz="1400" b="0" dirty="0">
                <a:solidFill>
                  <a:srgbClr val="E1E4E8"/>
                </a:solidFill>
                <a:effectLst/>
                <a:latin typeface="Consolas" panose="020B0609020204030204" pitchFamily="49" charset="0"/>
              </a:rPr>
              <a:t>            </a:t>
            </a:r>
            <a:r>
              <a:rPr lang="en-IN" sz="1400" b="0" dirty="0" err="1">
                <a:solidFill>
                  <a:srgbClr val="B392F0"/>
                </a:solidFill>
                <a:effectLst/>
                <a:latin typeface="Consolas" panose="020B0609020204030204" pitchFamily="49" charset="0"/>
              </a:rPr>
              <a:t>strftime</a:t>
            </a:r>
            <a:r>
              <a:rPr lang="en-IN" sz="1400" b="0" dirty="0">
                <a:solidFill>
                  <a:srgbClr val="E1E4E8"/>
                </a:solidFill>
                <a:effectLst/>
                <a:latin typeface="Consolas" panose="020B0609020204030204" pitchFamily="49" charset="0"/>
              </a:rPr>
              <a:t>(</a:t>
            </a:r>
            <a:r>
              <a:rPr lang="en-IN" sz="1400" b="0" dirty="0" err="1">
                <a:solidFill>
                  <a:srgbClr val="E1E4E8"/>
                </a:solidFill>
                <a:effectLst/>
                <a:latin typeface="Consolas" panose="020B0609020204030204" pitchFamily="49" charset="0"/>
              </a:rPr>
              <a:t>datestring,</a:t>
            </a:r>
            <a:r>
              <a:rPr lang="en-IN" sz="1400" b="0" dirty="0" err="1">
                <a:solidFill>
                  <a:srgbClr val="F97583"/>
                </a:solidFill>
                <a:effectLst/>
                <a:latin typeface="Consolas" panose="020B0609020204030204" pitchFamily="49" charset="0"/>
              </a:rPr>
              <a:t>sizeof</a:t>
            </a:r>
            <a:r>
              <a:rPr lang="en-IN" sz="1400" b="0" dirty="0">
                <a:solidFill>
                  <a:srgbClr val="E1E4E8"/>
                </a:solidFill>
                <a:effectLst/>
                <a:latin typeface="Consolas" panose="020B0609020204030204" pitchFamily="49" charset="0"/>
              </a:rPr>
              <a:t>(</a:t>
            </a:r>
            <a:r>
              <a:rPr lang="en-IN" sz="1400" b="0" dirty="0" err="1">
                <a:solidFill>
                  <a:srgbClr val="E1E4E8"/>
                </a:solidFill>
                <a:effectLst/>
                <a:latin typeface="Consolas" panose="020B0609020204030204" pitchFamily="49" charset="0"/>
              </a:rPr>
              <a:t>datestring</a:t>
            </a:r>
            <a:r>
              <a:rPr lang="en-IN" sz="1400" b="0" dirty="0">
                <a:solidFill>
                  <a:srgbClr val="E1E4E8"/>
                </a:solidFill>
                <a:effectLst/>
                <a:latin typeface="Consolas" panose="020B0609020204030204" pitchFamily="49" charset="0"/>
              </a:rPr>
              <a:t>),</a:t>
            </a:r>
            <a:r>
              <a:rPr lang="en-IN" sz="1400" b="0" dirty="0">
                <a:solidFill>
                  <a:srgbClr val="9ECBFF"/>
                </a:solidFill>
                <a:effectLst/>
                <a:latin typeface="Consolas" panose="020B0609020204030204" pitchFamily="49" charset="0"/>
              </a:rPr>
              <a:t>"</a:t>
            </a:r>
            <a:r>
              <a:rPr lang="en-IN" sz="1400" b="0" dirty="0">
                <a:solidFill>
                  <a:srgbClr val="79B8FF"/>
                </a:solidFill>
                <a:effectLst/>
                <a:latin typeface="Consolas" panose="020B0609020204030204" pitchFamily="49" charset="0"/>
              </a:rPr>
              <a:t>%F</a:t>
            </a:r>
            <a:r>
              <a:rPr lang="en-IN" sz="1400" b="0" dirty="0">
                <a:solidFill>
                  <a:srgbClr val="9ECBFF"/>
                </a:solidFill>
                <a:effectLst/>
                <a:latin typeface="Consolas" panose="020B0609020204030204" pitchFamily="49" charset="0"/>
              </a:rPr>
              <a:t> %</a:t>
            </a:r>
            <a:r>
              <a:rPr lang="en-IN" sz="1400" b="0" dirty="0" err="1">
                <a:solidFill>
                  <a:srgbClr val="9ECBFF"/>
                </a:solidFill>
                <a:effectLst/>
                <a:latin typeface="Consolas" panose="020B0609020204030204" pitchFamily="49" charset="0"/>
              </a:rPr>
              <a:t>T"</a:t>
            </a:r>
            <a:r>
              <a:rPr lang="en-IN" sz="1400" b="0" dirty="0" err="1">
                <a:solidFill>
                  <a:srgbClr val="E1E4E8"/>
                </a:solidFill>
                <a:effectLst/>
                <a:latin typeface="Consolas" panose="020B0609020204030204" pitchFamily="49" charset="0"/>
              </a:rPr>
              <a:t>,</a:t>
            </a:r>
            <a:r>
              <a:rPr lang="en-IN" sz="1400" b="0" dirty="0" err="1">
                <a:solidFill>
                  <a:srgbClr val="F97583"/>
                </a:solidFill>
                <a:effectLst/>
                <a:latin typeface="Consolas" panose="020B0609020204030204" pitchFamily="49" charset="0"/>
              </a:rPr>
              <a:t>&amp;</a:t>
            </a:r>
            <a:r>
              <a:rPr lang="en-IN" sz="1400" b="0" dirty="0" err="1">
                <a:solidFill>
                  <a:srgbClr val="E1E4E8"/>
                </a:solidFill>
                <a:effectLst/>
                <a:latin typeface="Consolas" panose="020B0609020204030204" pitchFamily="49" charset="0"/>
              </a:rPr>
              <a:t>time</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err="1">
                <a:solidFill>
                  <a:srgbClr val="B392F0"/>
                </a:solidFill>
                <a:effectLst/>
                <a:latin typeface="Consolas" panose="020B0609020204030204" pitchFamily="49" charset="0"/>
              </a:rPr>
              <a:t>printf</a:t>
            </a:r>
            <a:r>
              <a:rPr lang="en-IN" sz="1400" b="0" dirty="0">
                <a:solidFill>
                  <a:srgbClr val="E1E4E8"/>
                </a:solidFill>
                <a:effectLst/>
                <a:latin typeface="Consolas" panose="020B0609020204030204" pitchFamily="49" charset="0"/>
              </a:rPr>
              <a:t>(</a:t>
            </a:r>
            <a:r>
              <a:rPr lang="en-IN" sz="1400" b="0" dirty="0">
                <a:solidFill>
                  <a:srgbClr val="9ECBFF"/>
                </a:solidFill>
                <a:effectLst/>
                <a:latin typeface="Consolas" panose="020B0609020204030204" pitchFamily="49" charset="0"/>
              </a:rPr>
              <a:t>" </a:t>
            </a:r>
            <a:r>
              <a:rPr lang="en-IN" sz="1400" b="0" dirty="0">
                <a:solidFill>
                  <a:srgbClr val="79B8FF"/>
                </a:solidFill>
                <a:effectLst/>
                <a:latin typeface="Consolas" panose="020B0609020204030204" pitchFamily="49" charset="0"/>
              </a:rPr>
              <a:t>%s</a:t>
            </a:r>
            <a:r>
              <a:rPr lang="en-IN" sz="1400" b="0" dirty="0">
                <a:solidFill>
                  <a:srgbClr val="9ECBFF"/>
                </a:solidFill>
                <a:effectLst/>
                <a:latin typeface="Consolas" panose="020B0609020204030204" pitchFamily="49" charset="0"/>
              </a:rPr>
              <a:t>   "</a:t>
            </a:r>
            <a:r>
              <a:rPr lang="en-IN" sz="1400" b="0" dirty="0">
                <a:solidFill>
                  <a:srgbClr val="E1E4E8"/>
                </a:solidFill>
                <a:effectLst/>
                <a:latin typeface="Consolas" panose="020B0609020204030204" pitchFamily="49" charset="0"/>
              </a:rPr>
              <a:t>,</a:t>
            </a:r>
            <a:r>
              <a:rPr lang="en-IN" sz="1400" b="0" dirty="0" err="1">
                <a:solidFill>
                  <a:srgbClr val="E1E4E8"/>
                </a:solidFill>
                <a:effectLst/>
                <a:latin typeface="Consolas" panose="020B0609020204030204" pitchFamily="49" charset="0"/>
              </a:rPr>
              <a:t>datestring</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err="1">
                <a:solidFill>
                  <a:srgbClr val="B392F0"/>
                </a:solidFill>
                <a:effectLst/>
                <a:latin typeface="Consolas" panose="020B0609020204030204" pitchFamily="49" charset="0"/>
              </a:rPr>
              <a:t>localtime_r</a:t>
            </a:r>
            <a:r>
              <a:rPr lang="en-IN" sz="1400" b="0" dirty="0">
                <a:solidFill>
                  <a:srgbClr val="E1E4E8"/>
                </a:solidFill>
                <a:effectLst/>
                <a:latin typeface="Consolas" panose="020B0609020204030204" pitchFamily="49" charset="0"/>
              </a:rPr>
              <a:t>(</a:t>
            </a:r>
            <a:r>
              <a:rPr lang="en-IN" sz="1400" b="0" dirty="0">
                <a:solidFill>
                  <a:srgbClr val="F97583"/>
                </a:solidFill>
                <a:effectLst/>
                <a:latin typeface="Consolas" panose="020B0609020204030204" pitchFamily="49" charset="0"/>
              </a:rPr>
              <a:t>&amp;</a:t>
            </a:r>
            <a:r>
              <a:rPr lang="en-IN" sz="1400" b="0" dirty="0" err="1">
                <a:solidFill>
                  <a:srgbClr val="E1E4E8"/>
                </a:solidFill>
                <a:effectLst/>
                <a:latin typeface="Consolas" panose="020B0609020204030204" pitchFamily="49" charset="0"/>
              </a:rPr>
              <a:t>buffer.st_atime</a:t>
            </a:r>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&amp;</a:t>
            </a:r>
            <a:r>
              <a:rPr lang="en-IN" sz="1400" b="0" dirty="0">
                <a:solidFill>
                  <a:srgbClr val="E1E4E8"/>
                </a:solidFill>
                <a:effectLst/>
                <a:latin typeface="Consolas" panose="020B0609020204030204" pitchFamily="49" charset="0"/>
              </a:rPr>
              <a:t>time);</a:t>
            </a:r>
          </a:p>
          <a:p>
            <a:r>
              <a:rPr lang="en-IN" sz="1400" b="0" dirty="0">
                <a:solidFill>
                  <a:srgbClr val="E1E4E8"/>
                </a:solidFill>
                <a:effectLst/>
                <a:latin typeface="Consolas" panose="020B0609020204030204" pitchFamily="49" charset="0"/>
              </a:rPr>
              <a:t>            </a:t>
            </a:r>
            <a:r>
              <a:rPr lang="en-IN" sz="1400" b="0" dirty="0" err="1">
                <a:solidFill>
                  <a:srgbClr val="B392F0"/>
                </a:solidFill>
                <a:effectLst/>
                <a:latin typeface="Consolas" panose="020B0609020204030204" pitchFamily="49" charset="0"/>
              </a:rPr>
              <a:t>strftime</a:t>
            </a:r>
            <a:r>
              <a:rPr lang="en-IN" sz="1400" b="0" dirty="0">
                <a:solidFill>
                  <a:srgbClr val="E1E4E8"/>
                </a:solidFill>
                <a:effectLst/>
                <a:latin typeface="Consolas" panose="020B0609020204030204" pitchFamily="49" charset="0"/>
              </a:rPr>
              <a:t>(</a:t>
            </a:r>
            <a:r>
              <a:rPr lang="en-IN" sz="1400" b="0" dirty="0" err="1">
                <a:solidFill>
                  <a:srgbClr val="E1E4E8"/>
                </a:solidFill>
                <a:effectLst/>
                <a:latin typeface="Consolas" panose="020B0609020204030204" pitchFamily="49" charset="0"/>
              </a:rPr>
              <a:t>datestring,</a:t>
            </a:r>
            <a:r>
              <a:rPr lang="en-IN" sz="1400" b="0" dirty="0" err="1">
                <a:solidFill>
                  <a:srgbClr val="F97583"/>
                </a:solidFill>
                <a:effectLst/>
                <a:latin typeface="Consolas" panose="020B0609020204030204" pitchFamily="49" charset="0"/>
              </a:rPr>
              <a:t>sizeof</a:t>
            </a:r>
            <a:r>
              <a:rPr lang="en-IN" sz="1400" b="0" dirty="0">
                <a:solidFill>
                  <a:srgbClr val="E1E4E8"/>
                </a:solidFill>
                <a:effectLst/>
                <a:latin typeface="Consolas" panose="020B0609020204030204" pitchFamily="49" charset="0"/>
              </a:rPr>
              <a:t>(</a:t>
            </a:r>
            <a:r>
              <a:rPr lang="en-IN" sz="1400" b="0" dirty="0" err="1">
                <a:solidFill>
                  <a:srgbClr val="E1E4E8"/>
                </a:solidFill>
                <a:effectLst/>
                <a:latin typeface="Consolas" panose="020B0609020204030204" pitchFamily="49" charset="0"/>
              </a:rPr>
              <a:t>datestring</a:t>
            </a:r>
            <a:r>
              <a:rPr lang="en-IN" sz="1400" b="0" dirty="0">
                <a:solidFill>
                  <a:srgbClr val="E1E4E8"/>
                </a:solidFill>
                <a:effectLst/>
                <a:latin typeface="Consolas" panose="020B0609020204030204" pitchFamily="49" charset="0"/>
              </a:rPr>
              <a:t>),</a:t>
            </a:r>
            <a:r>
              <a:rPr lang="en-IN" sz="1400" b="0" dirty="0">
                <a:solidFill>
                  <a:srgbClr val="9ECBFF"/>
                </a:solidFill>
                <a:effectLst/>
                <a:latin typeface="Consolas" panose="020B0609020204030204" pitchFamily="49" charset="0"/>
              </a:rPr>
              <a:t>"</a:t>
            </a:r>
            <a:r>
              <a:rPr lang="en-IN" sz="1400" b="0" dirty="0">
                <a:solidFill>
                  <a:srgbClr val="79B8FF"/>
                </a:solidFill>
                <a:effectLst/>
                <a:latin typeface="Consolas" panose="020B0609020204030204" pitchFamily="49" charset="0"/>
              </a:rPr>
              <a:t>%F</a:t>
            </a:r>
            <a:r>
              <a:rPr lang="en-IN" sz="1400" b="0" dirty="0">
                <a:solidFill>
                  <a:srgbClr val="9ECBFF"/>
                </a:solidFill>
                <a:effectLst/>
                <a:latin typeface="Consolas" panose="020B0609020204030204" pitchFamily="49" charset="0"/>
              </a:rPr>
              <a:t> %</a:t>
            </a:r>
            <a:r>
              <a:rPr lang="en-IN" sz="1400" b="0" dirty="0" err="1">
                <a:solidFill>
                  <a:srgbClr val="9ECBFF"/>
                </a:solidFill>
                <a:effectLst/>
                <a:latin typeface="Consolas" panose="020B0609020204030204" pitchFamily="49" charset="0"/>
              </a:rPr>
              <a:t>T"</a:t>
            </a:r>
            <a:r>
              <a:rPr lang="en-IN" sz="1400" b="0" dirty="0" err="1">
                <a:solidFill>
                  <a:srgbClr val="E1E4E8"/>
                </a:solidFill>
                <a:effectLst/>
                <a:latin typeface="Consolas" panose="020B0609020204030204" pitchFamily="49" charset="0"/>
              </a:rPr>
              <a:t>,</a:t>
            </a:r>
            <a:r>
              <a:rPr lang="en-IN" sz="1400" b="0" dirty="0" err="1">
                <a:solidFill>
                  <a:srgbClr val="F97583"/>
                </a:solidFill>
                <a:effectLst/>
                <a:latin typeface="Consolas" panose="020B0609020204030204" pitchFamily="49" charset="0"/>
              </a:rPr>
              <a:t>&amp;</a:t>
            </a:r>
            <a:r>
              <a:rPr lang="en-IN" sz="1400" b="0" dirty="0" err="1">
                <a:solidFill>
                  <a:srgbClr val="E1E4E8"/>
                </a:solidFill>
                <a:effectLst/>
                <a:latin typeface="Consolas" panose="020B0609020204030204" pitchFamily="49" charset="0"/>
              </a:rPr>
              <a:t>time</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err="1">
                <a:solidFill>
                  <a:srgbClr val="B392F0"/>
                </a:solidFill>
                <a:effectLst/>
                <a:latin typeface="Consolas" panose="020B0609020204030204" pitchFamily="49" charset="0"/>
              </a:rPr>
              <a:t>printf</a:t>
            </a:r>
            <a:r>
              <a:rPr lang="en-IN" sz="1400" b="0" dirty="0">
                <a:solidFill>
                  <a:srgbClr val="E1E4E8"/>
                </a:solidFill>
                <a:effectLst/>
                <a:latin typeface="Consolas" panose="020B0609020204030204" pitchFamily="49" charset="0"/>
              </a:rPr>
              <a:t>(</a:t>
            </a:r>
            <a:r>
              <a:rPr lang="en-IN" sz="1400" b="0" dirty="0">
                <a:solidFill>
                  <a:srgbClr val="9ECBFF"/>
                </a:solidFill>
                <a:effectLst/>
                <a:latin typeface="Consolas" panose="020B0609020204030204" pitchFamily="49" charset="0"/>
              </a:rPr>
              <a:t>" </a:t>
            </a:r>
            <a:r>
              <a:rPr lang="en-IN" sz="1400" b="0" dirty="0">
                <a:solidFill>
                  <a:srgbClr val="79B8FF"/>
                </a:solidFill>
                <a:effectLst/>
                <a:latin typeface="Consolas" panose="020B0609020204030204" pitchFamily="49" charset="0"/>
              </a:rPr>
              <a:t>%s\t</a:t>
            </a:r>
            <a:r>
              <a:rPr lang="en-IN" sz="1400" b="0" dirty="0">
                <a:solidFill>
                  <a:srgbClr val="9ECBFF"/>
                </a:solidFill>
                <a:effectLst/>
                <a:latin typeface="Consolas" panose="020B0609020204030204" pitchFamily="49" charset="0"/>
              </a:rPr>
              <a:t> "</a:t>
            </a:r>
            <a:r>
              <a:rPr lang="en-IN" sz="1400" b="0" dirty="0">
                <a:solidFill>
                  <a:srgbClr val="E1E4E8"/>
                </a:solidFill>
                <a:effectLst/>
                <a:latin typeface="Consolas" panose="020B0609020204030204" pitchFamily="49" charset="0"/>
              </a:rPr>
              <a:t>,</a:t>
            </a:r>
            <a:r>
              <a:rPr lang="en-IN" sz="1400" b="0" dirty="0" err="1">
                <a:solidFill>
                  <a:srgbClr val="E1E4E8"/>
                </a:solidFill>
                <a:effectLst/>
                <a:latin typeface="Consolas" panose="020B0609020204030204" pitchFamily="49" charset="0"/>
              </a:rPr>
              <a:t>datestring</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if</a:t>
            </a:r>
            <a:r>
              <a:rPr lang="en-IN" sz="1400" b="0" dirty="0">
                <a:solidFill>
                  <a:srgbClr val="E1E4E8"/>
                </a:solidFill>
                <a:effectLst/>
                <a:latin typeface="Consolas" panose="020B0609020204030204" pitchFamily="49" charset="0"/>
              </a:rPr>
              <a:t>(</a:t>
            </a:r>
            <a:r>
              <a:rPr lang="en-IN" sz="1400" b="0" dirty="0">
                <a:solidFill>
                  <a:srgbClr val="B392F0"/>
                </a:solidFill>
                <a:effectLst/>
                <a:latin typeface="Consolas" panose="020B0609020204030204" pitchFamily="49" charset="0"/>
              </a:rPr>
              <a:t>S_ISLNK</a:t>
            </a:r>
            <a:r>
              <a:rPr lang="en-IN" sz="1400" b="0" dirty="0">
                <a:solidFill>
                  <a:srgbClr val="E1E4E8"/>
                </a:solidFill>
                <a:effectLst/>
                <a:latin typeface="Consolas" panose="020B0609020204030204" pitchFamily="49" charset="0"/>
              </a:rPr>
              <a:t>(</a:t>
            </a:r>
            <a:r>
              <a:rPr lang="en-IN" sz="1400" b="0" dirty="0" err="1">
                <a:solidFill>
                  <a:srgbClr val="E1E4E8"/>
                </a:solidFill>
                <a:effectLst/>
                <a:latin typeface="Consolas" panose="020B0609020204030204" pitchFamily="49" charset="0"/>
              </a:rPr>
              <a:t>details.st_mode</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char</a:t>
            </a:r>
            <a:r>
              <a:rPr lang="en-IN" sz="1400" b="0" dirty="0">
                <a:solidFill>
                  <a:srgbClr val="E1E4E8"/>
                </a:solidFill>
                <a:effectLst/>
                <a:latin typeface="Consolas" panose="020B0609020204030204" pitchFamily="49" charset="0"/>
              </a:rPr>
              <a:t> </a:t>
            </a:r>
            <a:r>
              <a:rPr lang="en-IN" sz="1400" b="0" dirty="0" err="1">
                <a:solidFill>
                  <a:srgbClr val="E1E4E8"/>
                </a:solidFill>
                <a:effectLst/>
                <a:latin typeface="Consolas" panose="020B0609020204030204" pitchFamily="49" charset="0"/>
              </a:rPr>
              <a:t>link_to</a:t>
            </a:r>
            <a:r>
              <a:rPr lang="en-IN" sz="1400" b="0" dirty="0">
                <a:solidFill>
                  <a:srgbClr val="E1E4E8"/>
                </a:solidFill>
                <a:effectLst/>
                <a:latin typeface="Consolas" panose="020B0609020204030204" pitchFamily="49" charset="0"/>
              </a:rPr>
              <a:t>[PATH_MAX];</a:t>
            </a:r>
          </a:p>
          <a:p>
            <a:r>
              <a:rPr lang="en-IN" sz="1400" b="0" dirty="0">
                <a:solidFill>
                  <a:srgbClr val="E1E4E8"/>
                </a:solidFill>
                <a:effectLst/>
                <a:latin typeface="Consolas" panose="020B0609020204030204" pitchFamily="49" charset="0"/>
              </a:rPr>
              <a:t>                </a:t>
            </a:r>
            <a:r>
              <a:rPr lang="en-IN" sz="1400" b="0" dirty="0" err="1">
                <a:solidFill>
                  <a:srgbClr val="B392F0"/>
                </a:solidFill>
                <a:effectLst/>
                <a:latin typeface="Consolas" panose="020B0609020204030204" pitchFamily="49" charset="0"/>
              </a:rPr>
              <a:t>ssize_t</a:t>
            </a:r>
            <a:r>
              <a:rPr lang="en-IN" sz="1400" b="0" dirty="0">
                <a:solidFill>
                  <a:srgbClr val="E1E4E8"/>
                </a:solidFill>
                <a:effectLst/>
                <a:latin typeface="Consolas" panose="020B0609020204030204" pitchFamily="49" charset="0"/>
              </a:rPr>
              <a:t> r</a:t>
            </a:r>
            <a:r>
              <a:rPr lang="en-IN" sz="1400" b="0" dirty="0">
                <a:solidFill>
                  <a:srgbClr val="F97583"/>
                </a:solidFill>
                <a:effectLst/>
                <a:latin typeface="Consolas" panose="020B0609020204030204" pitchFamily="49" charset="0"/>
              </a:rPr>
              <a:t>=</a:t>
            </a:r>
            <a:r>
              <a:rPr lang="en-IN" sz="1400" b="0" dirty="0" err="1">
                <a:solidFill>
                  <a:srgbClr val="B392F0"/>
                </a:solidFill>
                <a:effectLst/>
                <a:latin typeface="Consolas" panose="020B0609020204030204" pitchFamily="49" charset="0"/>
              </a:rPr>
              <a:t>readlink</a:t>
            </a:r>
            <a:r>
              <a:rPr lang="en-IN" sz="1400" b="0" dirty="0">
                <a:solidFill>
                  <a:srgbClr val="E1E4E8"/>
                </a:solidFill>
                <a:effectLst/>
                <a:latin typeface="Consolas" panose="020B0609020204030204" pitchFamily="49" charset="0"/>
              </a:rPr>
              <a:t>(</a:t>
            </a:r>
            <a:r>
              <a:rPr lang="en-IN" sz="1400" b="0" dirty="0" err="1">
                <a:solidFill>
                  <a:srgbClr val="E1E4E8"/>
                </a:solidFill>
                <a:effectLst/>
                <a:latin typeface="Consolas" panose="020B0609020204030204" pitchFamily="49" charset="0"/>
              </a:rPr>
              <a:t>s.</a:t>
            </a:r>
            <a:r>
              <a:rPr lang="en-IN" sz="1400" b="0" dirty="0" err="1">
                <a:solidFill>
                  <a:srgbClr val="B392F0"/>
                </a:solidFill>
                <a:effectLst/>
                <a:latin typeface="Consolas" panose="020B0609020204030204" pitchFamily="49" charset="0"/>
              </a:rPr>
              <a:t>c_str</a:t>
            </a:r>
            <a:r>
              <a:rPr lang="en-IN" sz="1400" b="0" dirty="0">
                <a:solidFill>
                  <a:srgbClr val="E1E4E8"/>
                </a:solidFill>
                <a:effectLst/>
                <a:latin typeface="Consolas" panose="020B0609020204030204" pitchFamily="49" charset="0"/>
              </a:rPr>
              <a:t>(),</a:t>
            </a:r>
            <a:r>
              <a:rPr lang="en-IN" sz="1400" b="0" dirty="0" err="1">
                <a:solidFill>
                  <a:srgbClr val="E1E4E8"/>
                </a:solidFill>
                <a:effectLst/>
                <a:latin typeface="Consolas" panose="020B0609020204030204" pitchFamily="49" charset="0"/>
              </a:rPr>
              <a:t>link_to,PATH_MAX</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if</a:t>
            </a:r>
            <a:r>
              <a:rPr lang="en-IN" sz="1400" b="0" dirty="0">
                <a:solidFill>
                  <a:srgbClr val="E1E4E8"/>
                </a:solidFill>
                <a:effectLst/>
                <a:latin typeface="Consolas" panose="020B0609020204030204" pitchFamily="49" charset="0"/>
              </a:rPr>
              <a:t>(r</a:t>
            </a:r>
            <a:r>
              <a:rPr lang="en-IN" sz="1400" b="0" dirty="0">
                <a:solidFill>
                  <a:srgbClr val="F97583"/>
                </a:solidFill>
                <a:effectLst/>
                <a:latin typeface="Consolas" panose="020B0609020204030204" pitchFamily="49" charset="0"/>
              </a:rPr>
              <a:t>!=-</a:t>
            </a:r>
            <a:r>
              <a:rPr lang="en-IN" sz="1400" b="0" dirty="0">
                <a:solidFill>
                  <a:srgbClr val="79B8FF"/>
                </a:solidFill>
                <a:effectLst/>
                <a:latin typeface="Consolas" panose="020B0609020204030204" pitchFamily="49" charset="0"/>
              </a:rPr>
              <a:t>1</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err="1">
                <a:solidFill>
                  <a:srgbClr val="E1E4E8"/>
                </a:solidFill>
                <a:effectLst/>
                <a:latin typeface="Consolas" panose="020B0609020204030204" pitchFamily="49" charset="0"/>
              </a:rPr>
              <a:t>link_to</a:t>
            </a:r>
            <a:r>
              <a:rPr lang="en-IN" sz="1400" b="0" dirty="0">
                <a:solidFill>
                  <a:srgbClr val="E1E4E8"/>
                </a:solidFill>
                <a:effectLst/>
                <a:latin typeface="Consolas" panose="020B0609020204030204" pitchFamily="49" charset="0"/>
              </a:rPr>
              <a:t>[r]</a:t>
            </a:r>
            <a:r>
              <a:rPr lang="en-IN" sz="1400" b="0" dirty="0">
                <a:solidFill>
                  <a:srgbClr val="F97583"/>
                </a:solidFill>
                <a:effectLst/>
                <a:latin typeface="Consolas" panose="020B0609020204030204" pitchFamily="49" charset="0"/>
              </a:rPr>
              <a:t>=</a:t>
            </a:r>
            <a:r>
              <a:rPr lang="en-IN" sz="1400" b="0" dirty="0">
                <a:solidFill>
                  <a:srgbClr val="9ECBFF"/>
                </a:solidFill>
                <a:effectLst/>
                <a:latin typeface="Consolas" panose="020B0609020204030204" pitchFamily="49" charset="0"/>
              </a:rPr>
              <a:t>'</a:t>
            </a:r>
            <a:r>
              <a:rPr lang="en-IN" sz="1400" b="0" dirty="0">
                <a:solidFill>
                  <a:srgbClr val="79B8FF"/>
                </a:solidFill>
                <a:effectLst/>
                <a:latin typeface="Consolas" panose="020B0609020204030204" pitchFamily="49" charset="0"/>
              </a:rPr>
              <a:t>\0</a:t>
            </a:r>
            <a:r>
              <a:rPr lang="en-IN" sz="1400" b="0" dirty="0">
                <a:solidFill>
                  <a:srgbClr val="9ECBFF"/>
                </a:solidFill>
                <a:effectLst/>
                <a:latin typeface="Consolas" panose="020B0609020204030204" pitchFamily="49" charset="0"/>
              </a:rPr>
              <a:t>'</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err="1">
                <a:solidFill>
                  <a:srgbClr val="E1E4E8"/>
                </a:solidFill>
                <a:effectLst/>
                <a:latin typeface="Consolas" panose="020B0609020204030204" pitchFamily="49" charset="0"/>
              </a:rPr>
              <a:t>cout</a:t>
            </a:r>
            <a:r>
              <a:rPr lang="en-IN" sz="1400" b="0" dirty="0">
                <a:solidFill>
                  <a:srgbClr val="B392F0"/>
                </a:solidFill>
                <a:effectLst/>
                <a:latin typeface="Consolas" panose="020B0609020204030204" pitchFamily="49" charset="0"/>
              </a:rPr>
              <a:t>&lt;&lt;</a:t>
            </a:r>
            <a:r>
              <a:rPr lang="en-IN" sz="1400" b="0" dirty="0">
                <a:solidFill>
                  <a:srgbClr val="E1E4E8"/>
                </a:solidFill>
                <a:effectLst/>
                <a:latin typeface="Consolas" panose="020B0609020204030204" pitchFamily="49" charset="0"/>
              </a:rPr>
              <a:t>temp;</a:t>
            </a:r>
          </a:p>
          <a:p>
            <a:r>
              <a:rPr lang="en-IN" sz="1400" b="0" dirty="0">
                <a:solidFill>
                  <a:srgbClr val="E1E4E8"/>
                </a:solidFill>
                <a:effectLst/>
                <a:latin typeface="Consolas" panose="020B0609020204030204" pitchFamily="49" charset="0"/>
              </a:rPr>
              <a:t>                    </a:t>
            </a:r>
            <a:r>
              <a:rPr lang="en-IN" sz="1400" b="0" dirty="0" err="1">
                <a:solidFill>
                  <a:srgbClr val="B392F0"/>
                </a:solidFill>
                <a:effectLst/>
                <a:latin typeface="Consolas" panose="020B0609020204030204" pitchFamily="49" charset="0"/>
              </a:rPr>
              <a:t>printf</a:t>
            </a:r>
            <a:r>
              <a:rPr lang="en-IN" sz="1400" b="0" dirty="0">
                <a:solidFill>
                  <a:srgbClr val="E1E4E8"/>
                </a:solidFill>
                <a:effectLst/>
                <a:latin typeface="Consolas" panose="020B0609020204030204" pitchFamily="49" charset="0"/>
              </a:rPr>
              <a:t>(</a:t>
            </a:r>
            <a:r>
              <a:rPr lang="en-IN" sz="1400" b="0" dirty="0">
                <a:solidFill>
                  <a:srgbClr val="9ECBFF"/>
                </a:solidFill>
                <a:effectLst/>
                <a:latin typeface="Consolas" panose="020B0609020204030204" pitchFamily="49" charset="0"/>
              </a:rPr>
              <a:t>" -&gt; </a:t>
            </a:r>
            <a:r>
              <a:rPr lang="en-IN" sz="1400" b="0" dirty="0">
                <a:solidFill>
                  <a:srgbClr val="79B8FF"/>
                </a:solidFill>
                <a:effectLst/>
                <a:latin typeface="Consolas" panose="020B0609020204030204" pitchFamily="49" charset="0"/>
              </a:rPr>
              <a:t>%s\n</a:t>
            </a:r>
            <a:r>
              <a:rPr lang="en-IN" sz="1400" b="0" dirty="0">
                <a:solidFill>
                  <a:srgbClr val="9ECBFF"/>
                </a:solidFill>
                <a:effectLst/>
                <a:latin typeface="Consolas" panose="020B0609020204030204" pitchFamily="49" charset="0"/>
              </a:rPr>
              <a:t>"</a:t>
            </a:r>
            <a:r>
              <a:rPr lang="en-IN" sz="1400" b="0" dirty="0">
                <a:solidFill>
                  <a:srgbClr val="E1E4E8"/>
                </a:solidFill>
                <a:effectLst/>
                <a:latin typeface="Consolas" panose="020B0609020204030204" pitchFamily="49" charset="0"/>
              </a:rPr>
              <a:t>,</a:t>
            </a:r>
            <a:r>
              <a:rPr lang="en-IN" sz="1400" b="0" dirty="0" err="1">
                <a:solidFill>
                  <a:srgbClr val="E1E4E8"/>
                </a:solidFill>
                <a:effectLst/>
                <a:latin typeface="Consolas" panose="020B0609020204030204" pitchFamily="49" charset="0"/>
              </a:rPr>
              <a:t>link_to</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p>
          <a:p>
            <a:r>
              <a:rPr lang="en-IN" sz="1400" b="0" dirty="0">
                <a:solidFill>
                  <a:srgbClr val="E1E4E8"/>
                </a:solidFill>
                <a:effectLst/>
                <a:latin typeface="Consolas" panose="020B0609020204030204" pitchFamily="49" charset="0"/>
              </a:rPr>
              <a:t>            }</a:t>
            </a:r>
          </a:p>
          <a:p>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else</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err="1">
                <a:solidFill>
                  <a:srgbClr val="E1E4E8"/>
                </a:solidFill>
                <a:effectLst/>
                <a:latin typeface="Consolas" panose="020B0609020204030204" pitchFamily="49" charset="0"/>
              </a:rPr>
              <a:t>cout</a:t>
            </a:r>
            <a:r>
              <a:rPr lang="en-IN" sz="1400" b="0" dirty="0">
                <a:solidFill>
                  <a:srgbClr val="B392F0"/>
                </a:solidFill>
                <a:effectLst/>
                <a:latin typeface="Consolas" panose="020B0609020204030204" pitchFamily="49" charset="0"/>
              </a:rPr>
              <a:t>&lt;&lt;</a:t>
            </a:r>
            <a:r>
              <a:rPr lang="en-IN" sz="1400" b="0" dirty="0">
                <a:solidFill>
                  <a:srgbClr val="E1E4E8"/>
                </a:solidFill>
                <a:effectLst/>
                <a:latin typeface="Consolas" panose="020B0609020204030204" pitchFamily="49" charset="0"/>
              </a:rPr>
              <a:t>temp </a:t>
            </a:r>
            <a:r>
              <a:rPr lang="en-IN" sz="1400" b="0" dirty="0">
                <a:solidFill>
                  <a:srgbClr val="B392F0"/>
                </a:solidFill>
                <a:effectLst/>
                <a:latin typeface="Consolas" panose="020B0609020204030204" pitchFamily="49" charset="0"/>
              </a:rPr>
              <a:t>&lt;&lt;</a:t>
            </a:r>
            <a:r>
              <a:rPr lang="en-IN" sz="1400" b="0" dirty="0">
                <a:solidFill>
                  <a:srgbClr val="9ECBFF"/>
                </a:solidFill>
                <a:effectLst/>
                <a:latin typeface="Consolas" panose="020B0609020204030204" pitchFamily="49" charset="0"/>
              </a:rPr>
              <a:t>" "</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err="1">
                <a:solidFill>
                  <a:srgbClr val="E1E4E8"/>
                </a:solidFill>
                <a:effectLst/>
                <a:latin typeface="Consolas" panose="020B0609020204030204" pitchFamily="49" charset="0"/>
              </a:rPr>
              <a:t>cout</a:t>
            </a:r>
            <a:r>
              <a:rPr lang="en-IN" sz="1400" b="0" dirty="0">
                <a:solidFill>
                  <a:srgbClr val="B392F0"/>
                </a:solidFill>
                <a:effectLst/>
                <a:latin typeface="Consolas" panose="020B0609020204030204" pitchFamily="49" charset="0"/>
              </a:rPr>
              <a:t>&lt;&lt;</a:t>
            </a:r>
            <a:r>
              <a:rPr lang="en-IN" sz="1400" b="0" dirty="0" err="1">
                <a:solidFill>
                  <a:srgbClr val="B392F0"/>
                </a:solidFill>
                <a:effectLst/>
                <a:latin typeface="Consolas" panose="020B0609020204030204" pitchFamily="49" charset="0"/>
              </a:rPr>
              <a:t>endl</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p>
          <a:p>
            <a:r>
              <a:rPr lang="en-IN" sz="1400" b="0" dirty="0">
                <a:solidFill>
                  <a:srgbClr val="E1E4E8"/>
                </a:solidFill>
                <a:effectLst/>
                <a:latin typeface="Consolas" panose="020B0609020204030204" pitchFamily="49" charset="0"/>
              </a:rPr>
              <a:t>        }</a:t>
            </a:r>
          </a:p>
          <a:p>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else</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err="1">
                <a:solidFill>
                  <a:srgbClr val="E1E4E8"/>
                </a:solidFill>
                <a:effectLst/>
                <a:latin typeface="Consolas" panose="020B0609020204030204" pitchFamily="49" charset="0"/>
              </a:rPr>
              <a:t>cout</a:t>
            </a:r>
            <a:r>
              <a:rPr lang="en-IN" sz="1400" b="0" dirty="0">
                <a:solidFill>
                  <a:srgbClr val="B392F0"/>
                </a:solidFill>
                <a:effectLst/>
                <a:latin typeface="Consolas" panose="020B0609020204030204" pitchFamily="49" charset="0"/>
              </a:rPr>
              <a:t>&lt;&lt;</a:t>
            </a:r>
            <a:r>
              <a:rPr lang="en-IN" sz="1400" b="0" dirty="0" err="1">
                <a:solidFill>
                  <a:srgbClr val="B392F0"/>
                </a:solidFill>
                <a:effectLst/>
                <a:latin typeface="Consolas" panose="020B0609020204030204" pitchFamily="49" charset="0"/>
              </a:rPr>
              <a:t>endl</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p>
          <a:p>
            <a:r>
              <a:rPr lang="en-IN" sz="1400" b="0" dirty="0">
                <a:solidFill>
                  <a:srgbClr val="E1E4E8"/>
                </a:solidFill>
                <a:effectLst/>
                <a:latin typeface="Consolas" panose="020B0609020204030204" pitchFamily="49" charset="0"/>
              </a:rPr>
              <a:t>        directory</a:t>
            </a:r>
            <a:r>
              <a:rPr lang="en-IN" sz="1400" b="0" dirty="0">
                <a:solidFill>
                  <a:srgbClr val="F97583"/>
                </a:solidFill>
                <a:effectLst/>
                <a:latin typeface="Consolas" panose="020B0609020204030204" pitchFamily="49" charset="0"/>
              </a:rPr>
              <a:t>=</a:t>
            </a:r>
            <a:r>
              <a:rPr lang="en-IN" sz="1400" b="0" dirty="0" err="1">
                <a:solidFill>
                  <a:srgbClr val="B392F0"/>
                </a:solidFill>
                <a:effectLst/>
                <a:latin typeface="Consolas" panose="020B0609020204030204" pitchFamily="49" charset="0"/>
              </a:rPr>
              <a:t>readdir</a:t>
            </a:r>
            <a:r>
              <a:rPr lang="en-IN" sz="1400" b="0" dirty="0">
                <a:solidFill>
                  <a:srgbClr val="E1E4E8"/>
                </a:solidFill>
                <a:effectLst/>
                <a:latin typeface="Consolas" panose="020B0609020204030204" pitchFamily="49" charset="0"/>
              </a:rPr>
              <a:t>(</a:t>
            </a:r>
            <a:r>
              <a:rPr lang="en-IN" sz="1400" b="0" dirty="0" err="1">
                <a:solidFill>
                  <a:srgbClr val="E1E4E8"/>
                </a:solidFill>
                <a:effectLst/>
                <a:latin typeface="Consolas" panose="020B0609020204030204" pitchFamily="49" charset="0"/>
              </a:rPr>
              <a:t>open_directory</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p>
          <a:p>
            <a:r>
              <a:rPr lang="en-IN" sz="1400" b="0" dirty="0">
                <a:solidFill>
                  <a:srgbClr val="E1E4E8"/>
                </a:solidFill>
                <a:effectLst/>
                <a:latin typeface="Consolas" panose="020B0609020204030204" pitchFamily="49" charset="0"/>
              </a:rPr>
              <a:t>    </a:t>
            </a:r>
            <a:r>
              <a:rPr lang="en-IN" sz="1400" b="0" dirty="0" err="1">
                <a:solidFill>
                  <a:srgbClr val="B392F0"/>
                </a:solidFill>
                <a:effectLst/>
                <a:latin typeface="Consolas" panose="020B0609020204030204" pitchFamily="49" charset="0"/>
              </a:rPr>
              <a:t>closedir</a:t>
            </a:r>
            <a:r>
              <a:rPr lang="en-IN" sz="1400" b="0" dirty="0">
                <a:solidFill>
                  <a:srgbClr val="E1E4E8"/>
                </a:solidFill>
                <a:effectLst/>
                <a:latin typeface="Consolas" panose="020B0609020204030204" pitchFamily="49" charset="0"/>
              </a:rPr>
              <a:t>(</a:t>
            </a:r>
            <a:r>
              <a:rPr lang="en-IN" sz="1400" b="0" dirty="0" err="1">
                <a:solidFill>
                  <a:srgbClr val="E1E4E8"/>
                </a:solidFill>
                <a:effectLst/>
                <a:latin typeface="Consolas" panose="020B0609020204030204" pitchFamily="49" charset="0"/>
              </a:rPr>
              <a:t>open_directory</a:t>
            </a:r>
            <a:r>
              <a:rPr lang="en-IN" sz="1400" b="0" dirty="0">
                <a:solidFill>
                  <a:srgbClr val="E1E4E8"/>
                </a:solidFill>
                <a:effectLst/>
                <a:latin typeface="Consolas" panose="020B0609020204030204" pitchFamily="49" charset="0"/>
              </a:rPr>
              <a:t>);</a:t>
            </a:r>
          </a:p>
        </p:txBody>
      </p:sp>
      <p:sp>
        <p:nvSpPr>
          <p:cNvPr id="7" name="TextBox 6">
            <a:extLst>
              <a:ext uri="{FF2B5EF4-FFF2-40B4-BE49-F238E27FC236}">
                <a16:creationId xmlns:a16="http://schemas.microsoft.com/office/drawing/2014/main" id="{577CC9ED-60B4-43D2-A256-A8B6635E2213}"/>
              </a:ext>
            </a:extLst>
          </p:cNvPr>
          <p:cNvSpPr txBox="1"/>
          <p:nvPr/>
        </p:nvSpPr>
        <p:spPr>
          <a:xfrm>
            <a:off x="0" y="586857"/>
            <a:ext cx="6796585" cy="861774"/>
          </a:xfrm>
          <a:prstGeom prst="rect">
            <a:avLst/>
          </a:prstGeom>
          <a:noFill/>
          <a:ln>
            <a:solidFill>
              <a:schemeClr val="tx1"/>
            </a:solidFill>
            <a:prstDash val="sysDash"/>
          </a:ln>
        </p:spPr>
        <p:txBody>
          <a:bodyPr wrap="square">
            <a:spAutoFit/>
          </a:bodyPr>
          <a:lstStyle/>
          <a:p>
            <a:r>
              <a:rPr lang="en-IN" sz="1600" b="0" dirty="0" err="1">
                <a:solidFill>
                  <a:srgbClr val="B392F0"/>
                </a:solidFill>
                <a:effectLst/>
                <a:latin typeface="Consolas" panose="020B0609020204030204" pitchFamily="49" charset="0"/>
              </a:rPr>
              <a:t>localtime_r</a:t>
            </a:r>
            <a:r>
              <a:rPr lang="en-IN" sz="1600" dirty="0">
                <a:solidFill>
                  <a:srgbClr val="B392F0"/>
                </a:solidFill>
                <a:latin typeface="Consolas" panose="020B0609020204030204" pitchFamily="49" charset="0"/>
              </a:rPr>
              <a:t>() </a:t>
            </a:r>
            <a:r>
              <a:rPr lang="en-US" sz="1600" dirty="0"/>
              <a:t>function is the </a:t>
            </a:r>
            <a:r>
              <a:rPr lang="en-US" sz="1600" dirty="0" err="1"/>
              <a:t>restartable</a:t>
            </a:r>
            <a:r>
              <a:rPr lang="en-US" sz="1600" dirty="0"/>
              <a:t> version of </a:t>
            </a:r>
            <a:r>
              <a:rPr lang="en-US" sz="1600" dirty="0" err="1">
                <a:solidFill>
                  <a:srgbClr val="B392F0"/>
                </a:solidFill>
                <a:latin typeface="Consolas" panose="020B0609020204030204" pitchFamily="49" charset="0"/>
              </a:rPr>
              <a:t>localtime</a:t>
            </a:r>
            <a:r>
              <a:rPr lang="en-US" sz="1600" dirty="0">
                <a:solidFill>
                  <a:srgbClr val="B392F0"/>
                </a:solidFill>
                <a:latin typeface="Consolas" panose="020B0609020204030204" pitchFamily="49" charset="0"/>
              </a:rPr>
              <a:t>(). </a:t>
            </a:r>
            <a:r>
              <a:rPr lang="en-US" sz="1600" dirty="0"/>
              <a:t>It is the same as </a:t>
            </a:r>
            <a:r>
              <a:rPr lang="en-US" sz="1600" dirty="0" err="1"/>
              <a:t>localtime</a:t>
            </a:r>
            <a:r>
              <a:rPr lang="en-US" sz="1600" dirty="0"/>
              <a:t>() except that it passes in the place to store the returned structure </a:t>
            </a:r>
            <a:r>
              <a:rPr lang="en-IN" sz="1600" b="0" dirty="0">
                <a:solidFill>
                  <a:srgbClr val="FF0000"/>
                </a:solidFill>
                <a:effectLst/>
                <a:latin typeface="Consolas" panose="020B0609020204030204" pitchFamily="49" charset="0"/>
              </a:rPr>
              <a:t>time</a:t>
            </a:r>
            <a:r>
              <a:rPr lang="en-US" sz="1600" dirty="0"/>
              <a:t>.</a:t>
            </a:r>
            <a:endParaRPr lang="en-IN" sz="1600" dirty="0"/>
          </a:p>
        </p:txBody>
      </p:sp>
      <p:sp>
        <p:nvSpPr>
          <p:cNvPr id="9" name="TextBox 8">
            <a:extLst>
              <a:ext uri="{FF2B5EF4-FFF2-40B4-BE49-F238E27FC236}">
                <a16:creationId xmlns:a16="http://schemas.microsoft.com/office/drawing/2014/main" id="{B528E888-D09E-4CF4-8A47-9BA455324FFF}"/>
              </a:ext>
            </a:extLst>
          </p:cNvPr>
          <p:cNvSpPr txBox="1"/>
          <p:nvPr/>
        </p:nvSpPr>
        <p:spPr>
          <a:xfrm>
            <a:off x="0" y="1519371"/>
            <a:ext cx="6796585" cy="923330"/>
          </a:xfrm>
          <a:prstGeom prst="rect">
            <a:avLst/>
          </a:prstGeom>
          <a:noFill/>
          <a:ln>
            <a:solidFill>
              <a:schemeClr val="tx1"/>
            </a:solidFill>
            <a:prstDash val="dash"/>
          </a:ln>
        </p:spPr>
        <p:txBody>
          <a:bodyPr wrap="square">
            <a:spAutoFit/>
          </a:bodyPr>
          <a:lstStyle/>
          <a:p>
            <a:r>
              <a:rPr lang="en-IN" sz="1800" b="0" dirty="0" err="1">
                <a:solidFill>
                  <a:srgbClr val="B392F0"/>
                </a:solidFill>
                <a:effectLst/>
                <a:latin typeface="Consolas" panose="020B0609020204030204" pitchFamily="49" charset="0"/>
              </a:rPr>
              <a:t>strftime</a:t>
            </a:r>
            <a:r>
              <a:rPr lang="en-IN" dirty="0">
                <a:solidFill>
                  <a:srgbClr val="B392F0"/>
                </a:solidFill>
                <a:latin typeface="Consolas" panose="020B0609020204030204" pitchFamily="49" charset="0"/>
              </a:rPr>
              <a:t>() </a:t>
            </a:r>
            <a:r>
              <a:rPr lang="en-US" b="0" i="0" dirty="0">
                <a:effectLst/>
                <a:latin typeface="urw-din"/>
              </a:rPr>
              <a:t>function formats the broken-down time (</a:t>
            </a:r>
            <a:r>
              <a:rPr lang="en-US" b="0" i="0" dirty="0">
                <a:solidFill>
                  <a:srgbClr val="FF0000"/>
                </a:solidFill>
                <a:effectLst/>
                <a:latin typeface="Consolas" panose="020B0609020204030204" pitchFamily="49" charset="0"/>
              </a:rPr>
              <a:t>time</a:t>
            </a:r>
            <a:r>
              <a:rPr lang="en-US" b="0" i="0" dirty="0">
                <a:effectLst/>
                <a:latin typeface="urw-din"/>
              </a:rPr>
              <a:t>)  according to the formatting rules specified in format and store it in character array </a:t>
            </a:r>
            <a:r>
              <a:rPr lang="en-US" b="0" i="0" dirty="0" err="1">
                <a:solidFill>
                  <a:srgbClr val="FF0000"/>
                </a:solidFill>
                <a:effectLst/>
                <a:latin typeface="Consolas" panose="020B0609020204030204" pitchFamily="49" charset="0"/>
              </a:rPr>
              <a:t>datestring</a:t>
            </a:r>
            <a:r>
              <a:rPr lang="en-US" b="0" i="0" dirty="0">
                <a:effectLst/>
                <a:latin typeface="urw-din"/>
              </a:rPr>
              <a:t>.</a:t>
            </a:r>
            <a:endParaRPr lang="en-IN" dirty="0"/>
          </a:p>
        </p:txBody>
      </p:sp>
      <p:sp>
        <p:nvSpPr>
          <p:cNvPr id="11" name="TextBox 10">
            <a:extLst>
              <a:ext uri="{FF2B5EF4-FFF2-40B4-BE49-F238E27FC236}">
                <a16:creationId xmlns:a16="http://schemas.microsoft.com/office/drawing/2014/main" id="{31D4C9D0-89C9-48D6-9900-F10088D5568F}"/>
              </a:ext>
            </a:extLst>
          </p:cNvPr>
          <p:cNvSpPr txBox="1"/>
          <p:nvPr/>
        </p:nvSpPr>
        <p:spPr>
          <a:xfrm>
            <a:off x="-1" y="2527086"/>
            <a:ext cx="6796585" cy="2031325"/>
          </a:xfrm>
          <a:prstGeom prst="rect">
            <a:avLst/>
          </a:prstGeom>
          <a:noFill/>
          <a:ln>
            <a:solidFill>
              <a:schemeClr val="tx1"/>
            </a:solidFill>
            <a:prstDash val="dash"/>
          </a:ln>
        </p:spPr>
        <p:txBody>
          <a:bodyPr wrap="square">
            <a:spAutoFit/>
          </a:bodyPr>
          <a:lstStyle/>
          <a:p>
            <a:r>
              <a:rPr lang="en-IN" sz="1800" b="0" dirty="0">
                <a:solidFill>
                  <a:srgbClr val="B392F0"/>
                </a:solidFill>
                <a:effectLst/>
                <a:latin typeface="Consolas" panose="020B0609020204030204" pitchFamily="49" charset="0"/>
              </a:rPr>
              <a:t>S_ISLNK() </a:t>
            </a:r>
            <a:r>
              <a:rPr lang="en-US" dirty="0"/>
              <a:t>to check whether a file has a symbolic link or not.</a:t>
            </a:r>
          </a:p>
          <a:p>
            <a:r>
              <a:rPr lang="en-US" dirty="0"/>
              <a:t>If it is symbolic link then we use </a:t>
            </a:r>
            <a:r>
              <a:rPr lang="en-US" dirty="0" err="1">
                <a:solidFill>
                  <a:schemeClr val="accent2"/>
                </a:solidFill>
                <a:latin typeface="Consolas" panose="020B0609020204030204" pitchFamily="49" charset="0"/>
              </a:rPr>
              <a:t>readlink</a:t>
            </a:r>
            <a:r>
              <a:rPr lang="en-US" dirty="0">
                <a:solidFill>
                  <a:schemeClr val="accent2"/>
                </a:solidFill>
                <a:latin typeface="Consolas" panose="020B0609020204030204" pitchFamily="49" charset="0"/>
              </a:rPr>
              <a:t>() </a:t>
            </a:r>
            <a:r>
              <a:rPr lang="en-US" dirty="0"/>
              <a:t>which places the contents of the symbolic link pathname(</a:t>
            </a:r>
            <a:r>
              <a:rPr lang="en-US" dirty="0">
                <a:solidFill>
                  <a:srgbClr val="FF0000"/>
                </a:solidFill>
                <a:latin typeface="Consolas" panose="020B0609020204030204" pitchFamily="49" charset="0"/>
              </a:rPr>
              <a:t>s</a:t>
            </a:r>
            <a:r>
              <a:rPr lang="en-US" dirty="0"/>
              <a:t>) in the buffer (</a:t>
            </a:r>
            <a:r>
              <a:rPr lang="en-IN" sz="1800" b="0" dirty="0" err="1">
                <a:solidFill>
                  <a:srgbClr val="FF0000"/>
                </a:solidFill>
                <a:effectLst/>
                <a:latin typeface="Consolas" panose="020B0609020204030204" pitchFamily="49" charset="0"/>
              </a:rPr>
              <a:t>link_to</a:t>
            </a:r>
            <a:r>
              <a:rPr lang="en-IN" sz="1800" b="0" dirty="0">
                <a:effectLst/>
                <a:latin typeface="Consolas" panose="020B0609020204030204" pitchFamily="49" charset="0"/>
              </a:rPr>
              <a:t>)</a:t>
            </a:r>
            <a:r>
              <a:rPr lang="en-US" dirty="0"/>
              <a:t>, which has size </a:t>
            </a:r>
            <a:r>
              <a:rPr lang="en-US" dirty="0">
                <a:solidFill>
                  <a:srgbClr val="FF0000"/>
                </a:solidFill>
                <a:latin typeface="Consolas" panose="020B0609020204030204" pitchFamily="49" charset="0"/>
              </a:rPr>
              <a:t>PATH_MAX</a:t>
            </a:r>
            <a:r>
              <a:rPr lang="en-US" dirty="0"/>
              <a:t>.  </a:t>
            </a:r>
            <a:r>
              <a:rPr lang="en-US" dirty="0" err="1"/>
              <a:t>readlink</a:t>
            </a:r>
            <a:r>
              <a:rPr lang="en-US" dirty="0"/>
              <a:t>() does not append a null byte to buffer.  It will truncate the contents (to a length of </a:t>
            </a:r>
            <a:r>
              <a:rPr lang="en-US" dirty="0">
                <a:solidFill>
                  <a:srgbClr val="FF0000"/>
                </a:solidFill>
                <a:latin typeface="Consolas" panose="020B0609020204030204" pitchFamily="49" charset="0"/>
              </a:rPr>
              <a:t>PATH_MAX</a:t>
            </a:r>
            <a:r>
              <a:rPr lang="en-US" dirty="0"/>
              <a:t> characters), in case the buffer is too small to hold all of the contents.</a:t>
            </a:r>
          </a:p>
        </p:txBody>
      </p:sp>
      <p:sp>
        <p:nvSpPr>
          <p:cNvPr id="12" name="TextBox 11">
            <a:extLst>
              <a:ext uri="{FF2B5EF4-FFF2-40B4-BE49-F238E27FC236}">
                <a16:creationId xmlns:a16="http://schemas.microsoft.com/office/drawing/2014/main" id="{64C4F276-49C4-4DA2-AA36-1640DC775CAC}"/>
              </a:ext>
            </a:extLst>
          </p:cNvPr>
          <p:cNvSpPr txBox="1"/>
          <p:nvPr/>
        </p:nvSpPr>
        <p:spPr>
          <a:xfrm>
            <a:off x="0" y="5022711"/>
            <a:ext cx="6479275" cy="1658018"/>
          </a:xfrm>
          <a:prstGeom prst="rect">
            <a:avLst/>
          </a:prstGeom>
          <a:noFill/>
          <a:ln>
            <a:solidFill>
              <a:schemeClr val="tx1"/>
            </a:solidFill>
            <a:prstDash val="dash"/>
          </a:ln>
        </p:spPr>
        <p:txBody>
          <a:bodyPr wrap="square">
            <a:spAutoFit/>
          </a:bodyPr>
          <a:lstStyle/>
          <a:p>
            <a:pPr>
              <a:lnSpc>
                <a:spcPct val="115000"/>
              </a:lnSpc>
            </a:pPr>
            <a:r>
              <a:rPr lang="en-IN" dirty="0" err="1">
                <a:solidFill>
                  <a:srgbClr val="B392F0"/>
                </a:solidFill>
                <a:latin typeface="Consolas" panose="020B0609020204030204" pitchFamily="49" charset="0"/>
              </a:rPr>
              <a:t>c</a:t>
            </a:r>
            <a:r>
              <a:rPr lang="en-IN" b="0" dirty="0" err="1">
                <a:solidFill>
                  <a:srgbClr val="B392F0"/>
                </a:solidFill>
                <a:effectLst/>
                <a:latin typeface="Consolas" panose="020B0609020204030204" pitchFamily="49" charset="0"/>
              </a:rPr>
              <a:t>losedir</a:t>
            </a:r>
            <a:r>
              <a:rPr lang="en-IN" dirty="0">
                <a:solidFill>
                  <a:srgbClr val="B392F0"/>
                </a:solidFill>
                <a:latin typeface="Consolas" panose="020B0609020204030204" pitchFamily="49" charset="0"/>
              </a:rPr>
              <a:t>()</a:t>
            </a:r>
            <a:r>
              <a:rPr lang="en-IN" sz="1600" dirty="0">
                <a:solidFill>
                  <a:srgbClr val="B392F0"/>
                </a:solidFill>
                <a:latin typeface="Consolas" panose="020B0609020204030204" pitchFamily="49" charset="0"/>
              </a:rPr>
              <a:t> </a:t>
            </a:r>
            <a:r>
              <a:rPr lang="en-IN" sz="1800" dirty="0">
                <a:effectLst/>
                <a:latin typeface="Arial" panose="020B0604020202020204" pitchFamily="34" charset="0"/>
                <a:ea typeface="Arial" panose="020B0604020202020204" pitchFamily="34" charset="0"/>
              </a:rPr>
              <a:t>closes the directory stream referred to by the argument </a:t>
            </a:r>
            <a:r>
              <a:rPr lang="en-IN" b="0" dirty="0" err="1">
                <a:solidFill>
                  <a:srgbClr val="FF0000"/>
                </a:solidFill>
                <a:effectLst/>
                <a:latin typeface="Consolas" panose="020B0609020204030204" pitchFamily="49" charset="0"/>
              </a:rPr>
              <a:t>open_directory</a:t>
            </a:r>
            <a:r>
              <a:rPr lang="en-IN" sz="1800" dirty="0">
                <a:effectLst/>
                <a:latin typeface="Arial" panose="020B0604020202020204" pitchFamily="34" charset="0"/>
                <a:ea typeface="Arial" panose="020B0604020202020204" pitchFamily="34" charset="0"/>
              </a:rPr>
              <a:t>. Upon return, the value of </a:t>
            </a:r>
            <a:r>
              <a:rPr lang="en-IN" sz="1800" i="1" dirty="0">
                <a:effectLst/>
                <a:latin typeface="Arial" panose="020B0604020202020204" pitchFamily="34" charset="0"/>
                <a:ea typeface="Arial" panose="020B0604020202020204" pitchFamily="34" charset="0"/>
              </a:rPr>
              <a:t>argument</a:t>
            </a:r>
            <a:r>
              <a:rPr lang="en-IN" sz="1800" dirty="0">
                <a:effectLst/>
                <a:latin typeface="Arial" panose="020B0604020202020204" pitchFamily="34" charset="0"/>
                <a:ea typeface="Arial" panose="020B0604020202020204" pitchFamily="34" charset="0"/>
              </a:rPr>
              <a:t> may no longer point to an accessible object of the type </a:t>
            </a:r>
            <a:r>
              <a:rPr lang="en-IN" sz="1800" b="1" dirty="0">
                <a:effectLst/>
                <a:latin typeface="Arial" panose="020B0604020202020204" pitchFamily="34" charset="0"/>
                <a:ea typeface="Arial" panose="020B0604020202020204" pitchFamily="34" charset="0"/>
              </a:rPr>
              <a:t>DIR</a:t>
            </a:r>
            <a:r>
              <a:rPr lang="en-IN" sz="1800" dirty="0">
                <a:effectLst/>
                <a:latin typeface="Arial" panose="020B0604020202020204" pitchFamily="34" charset="0"/>
                <a:ea typeface="Arial" panose="020B0604020202020204" pitchFamily="34" charset="0"/>
              </a:rPr>
              <a:t>. If a file descriptor is used to implement type </a:t>
            </a:r>
            <a:r>
              <a:rPr lang="en-IN" sz="1800" b="1" dirty="0">
                <a:effectLst/>
                <a:latin typeface="Arial" panose="020B0604020202020204" pitchFamily="34" charset="0"/>
                <a:ea typeface="Arial" panose="020B0604020202020204" pitchFamily="34" charset="0"/>
              </a:rPr>
              <a:t>DIR</a:t>
            </a:r>
            <a:r>
              <a:rPr lang="en-IN" sz="1800" dirty="0">
                <a:effectLst/>
                <a:latin typeface="Arial" panose="020B0604020202020204" pitchFamily="34" charset="0"/>
                <a:ea typeface="Arial" panose="020B0604020202020204" pitchFamily="34" charset="0"/>
              </a:rPr>
              <a:t>, that file descriptor shall be closed.</a:t>
            </a:r>
          </a:p>
        </p:txBody>
      </p:sp>
      <p:pic>
        <p:nvPicPr>
          <p:cNvPr id="2" name="1">
            <a:hlinkClick r:id="" action="ppaction://media"/>
            <a:extLst>
              <a:ext uri="{FF2B5EF4-FFF2-40B4-BE49-F238E27FC236}">
                <a16:creationId xmlns:a16="http://schemas.microsoft.com/office/drawing/2014/main" id="{43FC16E8-6F42-4A73-A88F-B7CF9484749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63690" y="3412"/>
            <a:ext cx="577755" cy="577755"/>
          </a:xfrm>
          <a:prstGeom prst="rect">
            <a:avLst/>
          </a:prstGeom>
        </p:spPr>
      </p:pic>
    </p:spTree>
    <p:extLst>
      <p:ext uri="{BB962C8B-B14F-4D97-AF65-F5344CB8AC3E}">
        <p14:creationId xmlns:p14="http://schemas.microsoft.com/office/powerpoint/2010/main" val="14460066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073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B00CB035-B614-4F45-BD5A-A8DFB8745564}"/>
              </a:ext>
            </a:extLst>
          </p:cNvPr>
          <p:cNvGrpSpPr/>
          <p:nvPr/>
        </p:nvGrpSpPr>
        <p:grpSpPr>
          <a:xfrm>
            <a:off x="1" y="1494972"/>
            <a:ext cx="8969828" cy="5363028"/>
            <a:chOff x="-548507" y="477868"/>
            <a:chExt cx="11570449" cy="6357177"/>
          </a:xfrm>
        </p:grpSpPr>
        <p:sp>
          <p:nvSpPr>
            <p:cNvPr id="4" name="Freeform: Shape 3">
              <a:extLst>
                <a:ext uri="{FF2B5EF4-FFF2-40B4-BE49-F238E27FC236}">
                  <a16:creationId xmlns:a16="http://schemas.microsoft.com/office/drawing/2014/main" id="{CCF159F3-1207-4DAE-BA8D-AD353A6E6F7D}"/>
                </a:ext>
              </a:extLst>
            </p:cNvPr>
            <p:cNvSpPr/>
            <p:nvPr/>
          </p:nvSpPr>
          <p:spPr>
            <a:xfrm>
              <a:off x="-482765" y="6440599"/>
              <a:ext cx="11438966" cy="394446"/>
            </a:xfrm>
            <a:custGeom>
              <a:avLst/>
              <a:gdLst>
                <a:gd name="connsiteX0" fmla="*/ 1605439 w 1657350"/>
                <a:gd name="connsiteY0" fmla="*/ 54769 h 57150"/>
                <a:gd name="connsiteX1" fmla="*/ 1652111 w 1657350"/>
                <a:gd name="connsiteY1" fmla="*/ 22384 h 57150"/>
                <a:gd name="connsiteX2" fmla="*/ 1652111 w 1657350"/>
                <a:gd name="connsiteY2" fmla="*/ 22384 h 57150"/>
                <a:gd name="connsiteX3" fmla="*/ 1636871 w 1657350"/>
                <a:gd name="connsiteY3" fmla="*/ 7144 h 57150"/>
                <a:gd name="connsiteX4" fmla="*/ 44291 w 1657350"/>
                <a:gd name="connsiteY4" fmla="*/ 12859 h 57150"/>
                <a:gd name="connsiteX5" fmla="*/ 23336 w 1657350"/>
                <a:gd name="connsiteY5" fmla="*/ 12859 h 57150"/>
                <a:gd name="connsiteX6" fmla="*/ 7144 w 1657350"/>
                <a:gd name="connsiteY6" fmla="*/ 26194 h 57150"/>
                <a:gd name="connsiteX7" fmla="*/ 7144 w 1657350"/>
                <a:gd name="connsiteY7" fmla="*/ 26194 h 57150"/>
                <a:gd name="connsiteX8" fmla="*/ 50959 w 1657350"/>
                <a:gd name="connsiteY8" fmla="*/ 53816 h 57150"/>
                <a:gd name="connsiteX9" fmla="*/ 51911 w 1657350"/>
                <a:gd name="connsiteY9" fmla="*/ 54769 h 57150"/>
                <a:gd name="connsiteX10" fmla="*/ 51911 w 1657350"/>
                <a:gd name="connsiteY10" fmla="*/ 54769 h 57150"/>
                <a:gd name="connsiteX11" fmla="*/ 56674 w 1657350"/>
                <a:gd name="connsiteY11" fmla="*/ 54769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7350" h="57150">
                  <a:moveTo>
                    <a:pt x="1605439" y="54769"/>
                  </a:moveTo>
                  <a:cubicBezTo>
                    <a:pt x="1605439" y="54769"/>
                    <a:pt x="1638776" y="50959"/>
                    <a:pt x="1652111" y="22384"/>
                  </a:cubicBezTo>
                  <a:lnTo>
                    <a:pt x="1652111" y="22384"/>
                  </a:lnTo>
                  <a:cubicBezTo>
                    <a:pt x="1652111" y="13811"/>
                    <a:pt x="1645444" y="7144"/>
                    <a:pt x="1636871" y="7144"/>
                  </a:cubicBezTo>
                  <a:lnTo>
                    <a:pt x="44291" y="12859"/>
                  </a:lnTo>
                  <a:lnTo>
                    <a:pt x="23336" y="12859"/>
                  </a:lnTo>
                  <a:cubicBezTo>
                    <a:pt x="14764" y="12859"/>
                    <a:pt x="7144" y="18574"/>
                    <a:pt x="7144" y="26194"/>
                  </a:cubicBezTo>
                  <a:lnTo>
                    <a:pt x="7144" y="26194"/>
                  </a:lnTo>
                  <a:cubicBezTo>
                    <a:pt x="17621" y="45244"/>
                    <a:pt x="40481" y="51911"/>
                    <a:pt x="50959" y="53816"/>
                  </a:cubicBezTo>
                  <a:lnTo>
                    <a:pt x="51911" y="54769"/>
                  </a:lnTo>
                  <a:cubicBezTo>
                    <a:pt x="51911" y="54769"/>
                    <a:pt x="51911" y="54769"/>
                    <a:pt x="51911" y="54769"/>
                  </a:cubicBezTo>
                  <a:lnTo>
                    <a:pt x="56674" y="54769"/>
                  </a:lnTo>
                </a:path>
              </a:pathLst>
            </a:custGeom>
            <a:solidFill>
              <a:srgbClr val="5F6767"/>
            </a:solidFill>
            <a:ln w="9525" cap="flat">
              <a:noFill/>
              <a:prstDash val="solid"/>
              <a:miter/>
            </a:ln>
          </p:spPr>
          <p:txBody>
            <a:bodyPr rtlCol="0" anchor="ctr"/>
            <a:lstStyle/>
            <a:p>
              <a:endParaRPr lang="en-US" dirty="0"/>
            </a:p>
          </p:txBody>
        </p:sp>
        <p:sp>
          <p:nvSpPr>
            <p:cNvPr id="5" name="Freeform: Shape 4">
              <a:extLst>
                <a:ext uri="{FF2B5EF4-FFF2-40B4-BE49-F238E27FC236}">
                  <a16:creationId xmlns:a16="http://schemas.microsoft.com/office/drawing/2014/main" id="{4878EB5A-F848-4D23-89DF-D120700B56C8}"/>
                </a:ext>
              </a:extLst>
            </p:cNvPr>
            <p:cNvSpPr/>
            <p:nvPr/>
          </p:nvSpPr>
          <p:spPr>
            <a:xfrm>
              <a:off x="700575" y="477868"/>
              <a:ext cx="9072285" cy="5916709"/>
            </a:xfrm>
            <a:custGeom>
              <a:avLst/>
              <a:gdLst>
                <a:gd name="connsiteX0" fmla="*/ 1311116 w 1314450"/>
                <a:gd name="connsiteY0" fmla="*/ 813911 h 857250"/>
                <a:gd name="connsiteX1" fmla="*/ 1281589 w 1314450"/>
                <a:gd name="connsiteY1" fmla="*/ 852964 h 857250"/>
                <a:gd name="connsiteX2" fmla="*/ 36671 w 1314450"/>
                <a:gd name="connsiteY2" fmla="*/ 852964 h 857250"/>
                <a:gd name="connsiteX3" fmla="*/ 7144 w 1314450"/>
                <a:gd name="connsiteY3" fmla="*/ 813911 h 857250"/>
                <a:gd name="connsiteX4" fmla="*/ 7144 w 1314450"/>
                <a:gd name="connsiteY4" fmla="*/ 46196 h 857250"/>
                <a:gd name="connsiteX5" fmla="*/ 36671 w 1314450"/>
                <a:gd name="connsiteY5" fmla="*/ 7144 h 857250"/>
                <a:gd name="connsiteX6" fmla="*/ 1281589 w 1314450"/>
                <a:gd name="connsiteY6" fmla="*/ 7144 h 857250"/>
                <a:gd name="connsiteX7" fmla="*/ 1311116 w 1314450"/>
                <a:gd name="connsiteY7" fmla="*/ 46196 h 857250"/>
                <a:gd name="connsiteX8" fmla="*/ 1311116 w 1314450"/>
                <a:gd name="connsiteY8" fmla="*/ 813911 h 85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4450" h="857250">
                  <a:moveTo>
                    <a:pt x="1311116" y="813911"/>
                  </a:moveTo>
                  <a:cubicBezTo>
                    <a:pt x="1311116" y="834866"/>
                    <a:pt x="1297781" y="852964"/>
                    <a:pt x="1281589" y="852964"/>
                  </a:cubicBezTo>
                  <a:lnTo>
                    <a:pt x="36671" y="852964"/>
                  </a:lnTo>
                  <a:cubicBezTo>
                    <a:pt x="20479" y="852964"/>
                    <a:pt x="7144" y="835819"/>
                    <a:pt x="7144" y="813911"/>
                  </a:cubicBezTo>
                  <a:lnTo>
                    <a:pt x="7144" y="46196"/>
                  </a:lnTo>
                  <a:cubicBezTo>
                    <a:pt x="7144" y="25241"/>
                    <a:pt x="20479" y="7144"/>
                    <a:pt x="36671" y="7144"/>
                  </a:cubicBezTo>
                  <a:lnTo>
                    <a:pt x="1281589" y="7144"/>
                  </a:lnTo>
                  <a:cubicBezTo>
                    <a:pt x="1297781" y="7144"/>
                    <a:pt x="1311116" y="24289"/>
                    <a:pt x="1311116" y="46196"/>
                  </a:cubicBezTo>
                  <a:lnTo>
                    <a:pt x="1311116" y="813911"/>
                  </a:lnTo>
                  <a:close/>
                </a:path>
              </a:pathLst>
            </a:custGeom>
            <a:solidFill>
              <a:srgbClr val="000000"/>
            </a:solidFill>
            <a:ln w="9525" cap="flat">
              <a:noFill/>
              <a:prstDash val="solid"/>
              <a:miter/>
            </a:ln>
          </p:spPr>
          <p:txBody>
            <a:bodyPr rtlCol="0" anchor="ctr"/>
            <a:lstStyle/>
            <a:p>
              <a:endParaRPr lang="en-US" dirty="0"/>
            </a:p>
          </p:txBody>
        </p:sp>
        <p:sp>
          <p:nvSpPr>
            <p:cNvPr id="6" name="Freeform: Shape 5">
              <a:extLst>
                <a:ext uri="{FF2B5EF4-FFF2-40B4-BE49-F238E27FC236}">
                  <a16:creationId xmlns:a16="http://schemas.microsoft.com/office/drawing/2014/main" id="{4889C9A1-C10A-4F4A-AC40-75EA01698162}"/>
                </a:ext>
              </a:extLst>
            </p:cNvPr>
            <p:cNvSpPr/>
            <p:nvPr/>
          </p:nvSpPr>
          <p:spPr>
            <a:xfrm>
              <a:off x="1088451" y="839448"/>
              <a:ext cx="8283390" cy="5062073"/>
            </a:xfrm>
            <a:custGeom>
              <a:avLst/>
              <a:gdLst>
                <a:gd name="connsiteX0" fmla="*/ 7144 w 1200150"/>
                <a:gd name="connsiteY0" fmla="*/ 7144 h 733425"/>
                <a:gd name="connsiteX1" fmla="*/ 1196816 w 1200150"/>
                <a:gd name="connsiteY1" fmla="*/ 7144 h 733425"/>
                <a:gd name="connsiteX2" fmla="*/ 1196816 w 1200150"/>
                <a:gd name="connsiteY2" fmla="*/ 730091 h 733425"/>
                <a:gd name="connsiteX3" fmla="*/ 7144 w 1200150"/>
                <a:gd name="connsiteY3" fmla="*/ 730091 h 733425"/>
              </a:gdLst>
              <a:ahLst/>
              <a:cxnLst>
                <a:cxn ang="0">
                  <a:pos x="connsiteX0" y="connsiteY0"/>
                </a:cxn>
                <a:cxn ang="0">
                  <a:pos x="connsiteX1" y="connsiteY1"/>
                </a:cxn>
                <a:cxn ang="0">
                  <a:pos x="connsiteX2" y="connsiteY2"/>
                </a:cxn>
                <a:cxn ang="0">
                  <a:pos x="connsiteX3" y="connsiteY3"/>
                </a:cxn>
              </a:cxnLst>
              <a:rect l="l" t="t" r="r" b="b"/>
              <a:pathLst>
                <a:path w="1200150" h="733425">
                  <a:moveTo>
                    <a:pt x="7144" y="7144"/>
                  </a:moveTo>
                  <a:lnTo>
                    <a:pt x="1196816" y="7144"/>
                  </a:lnTo>
                  <a:lnTo>
                    <a:pt x="1196816" y="730091"/>
                  </a:lnTo>
                  <a:lnTo>
                    <a:pt x="7144" y="730091"/>
                  </a:lnTo>
                  <a:close/>
                </a:path>
              </a:pathLst>
            </a:custGeom>
            <a:solidFill>
              <a:srgbClr val="F2F2F2"/>
            </a:solidFill>
            <a:ln w="9525" cap="flat">
              <a:noFill/>
              <a:prstDash val="solid"/>
              <a:miter/>
            </a:ln>
          </p:spPr>
          <p:txBody>
            <a:bodyPr rtlCol="0" anchor="ctr"/>
            <a:lstStyle/>
            <a:p>
              <a:endParaRPr lang="en-US" dirty="0"/>
            </a:p>
          </p:txBody>
        </p:sp>
        <p:sp>
          <p:nvSpPr>
            <p:cNvPr id="7" name="Freeform: Shape 6">
              <a:extLst>
                <a:ext uri="{FF2B5EF4-FFF2-40B4-BE49-F238E27FC236}">
                  <a16:creationId xmlns:a16="http://schemas.microsoft.com/office/drawing/2014/main" id="{872CE4A6-B5CB-4261-A983-492CC71FB856}"/>
                </a:ext>
              </a:extLst>
            </p:cNvPr>
            <p:cNvSpPr/>
            <p:nvPr/>
          </p:nvSpPr>
          <p:spPr>
            <a:xfrm>
              <a:off x="-548507" y="6164484"/>
              <a:ext cx="11570449" cy="460187"/>
            </a:xfrm>
            <a:custGeom>
              <a:avLst/>
              <a:gdLst>
                <a:gd name="connsiteX0" fmla="*/ 50006 w 1676400"/>
                <a:gd name="connsiteY0" fmla="*/ 7144 h 66675"/>
                <a:gd name="connsiteX1" fmla="*/ 1630204 w 1676400"/>
                <a:gd name="connsiteY1" fmla="*/ 7144 h 66675"/>
                <a:gd name="connsiteX2" fmla="*/ 1672114 w 1676400"/>
                <a:gd name="connsiteY2" fmla="*/ 49054 h 66675"/>
                <a:gd name="connsiteX3" fmla="*/ 1672114 w 1676400"/>
                <a:gd name="connsiteY3" fmla="*/ 57626 h 66675"/>
                <a:gd name="connsiteX4" fmla="*/ 1656874 w 1676400"/>
                <a:gd name="connsiteY4" fmla="*/ 62389 h 66675"/>
                <a:gd name="connsiteX5" fmla="*/ 1654016 w 1676400"/>
                <a:gd name="connsiteY5" fmla="*/ 62389 h 66675"/>
                <a:gd name="connsiteX6" fmla="*/ 29051 w 1676400"/>
                <a:gd name="connsiteY6" fmla="*/ 62389 h 66675"/>
                <a:gd name="connsiteX7" fmla="*/ 21431 w 1676400"/>
                <a:gd name="connsiteY7" fmla="*/ 63341 h 66675"/>
                <a:gd name="connsiteX8" fmla="*/ 7144 w 1676400"/>
                <a:gd name="connsiteY8" fmla="*/ 55721 h 66675"/>
                <a:gd name="connsiteX9" fmla="*/ 7144 w 1676400"/>
                <a:gd name="connsiteY9" fmla="*/ 48101 h 66675"/>
                <a:gd name="connsiteX10" fmla="*/ 50006 w 1676400"/>
                <a:gd name="connsiteY10"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76400" h="66675">
                  <a:moveTo>
                    <a:pt x="50006" y="7144"/>
                  </a:moveTo>
                  <a:lnTo>
                    <a:pt x="1630204" y="7144"/>
                  </a:lnTo>
                  <a:cubicBezTo>
                    <a:pt x="1653064" y="7144"/>
                    <a:pt x="1672114" y="26194"/>
                    <a:pt x="1672114" y="49054"/>
                  </a:cubicBezTo>
                  <a:lnTo>
                    <a:pt x="1672114" y="57626"/>
                  </a:lnTo>
                  <a:cubicBezTo>
                    <a:pt x="1672114" y="57626"/>
                    <a:pt x="1674019" y="64294"/>
                    <a:pt x="1656874" y="62389"/>
                  </a:cubicBezTo>
                  <a:cubicBezTo>
                    <a:pt x="1655921" y="62389"/>
                    <a:pt x="1654969" y="62389"/>
                    <a:pt x="1654016" y="62389"/>
                  </a:cubicBezTo>
                  <a:lnTo>
                    <a:pt x="29051" y="62389"/>
                  </a:lnTo>
                  <a:cubicBezTo>
                    <a:pt x="26194" y="62389"/>
                    <a:pt x="24289" y="62389"/>
                    <a:pt x="21431" y="63341"/>
                  </a:cubicBezTo>
                  <a:cubicBezTo>
                    <a:pt x="16669" y="64294"/>
                    <a:pt x="8096" y="64294"/>
                    <a:pt x="7144" y="55721"/>
                  </a:cubicBezTo>
                  <a:lnTo>
                    <a:pt x="7144" y="48101"/>
                  </a:lnTo>
                  <a:cubicBezTo>
                    <a:pt x="8096" y="25241"/>
                    <a:pt x="26194" y="7144"/>
                    <a:pt x="50006" y="7144"/>
                  </a:cubicBezTo>
                  <a:close/>
                </a:path>
              </a:pathLst>
            </a:custGeom>
            <a:solidFill>
              <a:srgbClr val="CCCCCC"/>
            </a:solidFill>
            <a:ln w="9525" cap="flat">
              <a:noFill/>
              <a:prstDash val="solid"/>
              <a:miter/>
            </a:ln>
          </p:spPr>
          <p:txBody>
            <a:bodyPr rtlCol="0" anchor="ctr"/>
            <a:lstStyle/>
            <a:p>
              <a:endParaRPr lang="en-US" dirty="0"/>
            </a:p>
          </p:txBody>
        </p:sp>
        <p:sp>
          <p:nvSpPr>
            <p:cNvPr id="8" name="Freeform: Shape 7">
              <a:extLst>
                <a:ext uri="{FF2B5EF4-FFF2-40B4-BE49-F238E27FC236}">
                  <a16:creationId xmlns:a16="http://schemas.microsoft.com/office/drawing/2014/main" id="{516ED9C5-8999-4F46-8DE3-A12AF52942AD}"/>
                </a:ext>
              </a:extLst>
            </p:cNvPr>
            <p:cNvSpPr/>
            <p:nvPr/>
          </p:nvSpPr>
          <p:spPr>
            <a:xfrm>
              <a:off x="4438629" y="6215033"/>
              <a:ext cx="1618413" cy="184076"/>
            </a:xfrm>
            <a:custGeom>
              <a:avLst/>
              <a:gdLst>
                <a:gd name="connsiteX0" fmla="*/ 1478513 w 1618413"/>
                <a:gd name="connsiteY0" fmla="*/ 177499 h 184076"/>
                <a:gd name="connsiteX1" fmla="*/ 1485084 w 1618413"/>
                <a:gd name="connsiteY1" fmla="*/ 177499 h 184076"/>
                <a:gd name="connsiteX2" fmla="*/ 1502686 w 1618413"/>
                <a:gd name="connsiteY2" fmla="*/ 178122 h 184076"/>
                <a:gd name="connsiteX3" fmla="*/ 1499879 w 1618413"/>
                <a:gd name="connsiteY3" fmla="*/ 178526 h 184076"/>
                <a:gd name="connsiteX4" fmla="*/ 1478513 w 1618413"/>
                <a:gd name="connsiteY4" fmla="*/ 177499 h 184076"/>
                <a:gd name="connsiteX5" fmla="*/ 84799 w 1618413"/>
                <a:gd name="connsiteY5" fmla="*/ 170928 h 184076"/>
                <a:gd name="connsiteX6" fmla="*/ 117666 w 1618413"/>
                <a:gd name="connsiteY6" fmla="*/ 177499 h 184076"/>
                <a:gd name="connsiteX7" fmla="*/ 104518 w 1618413"/>
                <a:gd name="connsiteY7" fmla="*/ 177499 h 184076"/>
                <a:gd name="connsiteX8" fmla="*/ 84799 w 1618413"/>
                <a:gd name="connsiteY8" fmla="*/ 170928 h 184076"/>
                <a:gd name="connsiteX9" fmla="*/ 1603418 w 1618413"/>
                <a:gd name="connsiteY9" fmla="*/ 0 h 184076"/>
                <a:gd name="connsiteX10" fmla="*/ 1616567 w 1618413"/>
                <a:gd name="connsiteY10" fmla="*/ 0 h 184076"/>
                <a:gd name="connsiteX11" fmla="*/ 1511177 w 1618413"/>
                <a:gd name="connsiteY11" fmla="*/ 178423 h 184076"/>
                <a:gd name="connsiteX12" fmla="*/ 1502686 w 1618413"/>
                <a:gd name="connsiteY12" fmla="*/ 178122 h 184076"/>
                <a:gd name="connsiteX13" fmla="*/ 1521501 w 1618413"/>
                <a:gd name="connsiteY13" fmla="*/ 175419 h 184076"/>
                <a:gd name="connsiteX14" fmla="*/ 1603418 w 1618413"/>
                <a:gd name="connsiteY14" fmla="*/ 6571 h 184076"/>
                <a:gd name="connsiteX15" fmla="*/ 5911 w 1618413"/>
                <a:gd name="connsiteY15" fmla="*/ 0 h 184076"/>
                <a:gd name="connsiteX16" fmla="*/ 19060 w 1618413"/>
                <a:gd name="connsiteY16" fmla="*/ 6571 h 184076"/>
                <a:gd name="connsiteX17" fmla="*/ 91379 w 1618413"/>
                <a:gd name="connsiteY17" fmla="*/ 184076 h 184076"/>
                <a:gd name="connsiteX18" fmla="*/ 5911 w 1618413"/>
                <a:gd name="connsiteY18" fmla="*/ 0 h 184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18413" h="184076">
                  <a:moveTo>
                    <a:pt x="1478513" y="177499"/>
                  </a:moveTo>
                  <a:lnTo>
                    <a:pt x="1485084" y="177499"/>
                  </a:lnTo>
                  <a:lnTo>
                    <a:pt x="1502686" y="178122"/>
                  </a:lnTo>
                  <a:lnTo>
                    <a:pt x="1499879" y="178526"/>
                  </a:lnTo>
                  <a:cubicBezTo>
                    <a:pt x="1487142" y="179142"/>
                    <a:pt x="1478513" y="177499"/>
                    <a:pt x="1478513" y="177499"/>
                  </a:cubicBezTo>
                  <a:close/>
                  <a:moveTo>
                    <a:pt x="84799" y="170928"/>
                  </a:moveTo>
                  <a:cubicBezTo>
                    <a:pt x="97947" y="177499"/>
                    <a:pt x="104518" y="177499"/>
                    <a:pt x="117666" y="177499"/>
                  </a:cubicBezTo>
                  <a:lnTo>
                    <a:pt x="104518" y="177499"/>
                  </a:lnTo>
                  <a:cubicBezTo>
                    <a:pt x="97947" y="177499"/>
                    <a:pt x="91370" y="177499"/>
                    <a:pt x="84799" y="170928"/>
                  </a:cubicBezTo>
                  <a:close/>
                  <a:moveTo>
                    <a:pt x="1603418" y="0"/>
                  </a:moveTo>
                  <a:lnTo>
                    <a:pt x="1616567" y="0"/>
                  </a:lnTo>
                  <a:cubicBezTo>
                    <a:pt x="1631361" y="152847"/>
                    <a:pt x="1553705" y="176266"/>
                    <a:pt x="1511177" y="178423"/>
                  </a:cubicBezTo>
                  <a:lnTo>
                    <a:pt x="1502686" y="178122"/>
                  </a:lnTo>
                  <a:lnTo>
                    <a:pt x="1521501" y="175419"/>
                  </a:lnTo>
                  <a:cubicBezTo>
                    <a:pt x="1560791" y="165788"/>
                    <a:pt x="1611636" y="129836"/>
                    <a:pt x="1603418" y="6571"/>
                  </a:cubicBezTo>
                  <a:close/>
                  <a:moveTo>
                    <a:pt x="5911" y="0"/>
                  </a:moveTo>
                  <a:lnTo>
                    <a:pt x="19060" y="6571"/>
                  </a:lnTo>
                  <a:cubicBezTo>
                    <a:pt x="19060" y="6571"/>
                    <a:pt x="-20385" y="144631"/>
                    <a:pt x="91379" y="184076"/>
                  </a:cubicBezTo>
                  <a:cubicBezTo>
                    <a:pt x="-33534" y="151202"/>
                    <a:pt x="5911" y="0"/>
                    <a:pt x="5911" y="0"/>
                  </a:cubicBezTo>
                  <a:close/>
                </a:path>
              </a:pathLst>
            </a:custGeom>
            <a:solidFill>
              <a:srgbClr val="4D4D4D"/>
            </a:solidFill>
            <a:ln w="9525" cap="flat">
              <a:noFill/>
              <a:prstDash val="solid"/>
              <a:miter/>
            </a:ln>
          </p:spPr>
          <p:txBody>
            <a:bodyPr rtlCol="0" anchor="ctr"/>
            <a:lstStyle/>
            <a:p>
              <a:endParaRPr lang="en-US" dirty="0"/>
            </a:p>
          </p:txBody>
        </p:sp>
        <p:grpSp>
          <p:nvGrpSpPr>
            <p:cNvPr id="9" name="Group 8">
              <a:extLst>
                <a:ext uri="{FF2B5EF4-FFF2-40B4-BE49-F238E27FC236}">
                  <a16:creationId xmlns:a16="http://schemas.microsoft.com/office/drawing/2014/main" id="{A7B93816-14D5-4F77-B0A4-30B9531B7158}"/>
                </a:ext>
              </a:extLst>
            </p:cNvPr>
            <p:cNvGrpSpPr/>
            <p:nvPr/>
          </p:nvGrpSpPr>
          <p:grpSpPr>
            <a:xfrm>
              <a:off x="1606" y="6382978"/>
              <a:ext cx="413937" cy="115242"/>
              <a:chOff x="5955" y="6353672"/>
              <a:chExt cx="413937" cy="115242"/>
            </a:xfrm>
          </p:grpSpPr>
          <p:sp>
            <p:nvSpPr>
              <p:cNvPr id="14" name="Rectangle: Rounded Corners 13">
                <a:extLst>
                  <a:ext uri="{FF2B5EF4-FFF2-40B4-BE49-F238E27FC236}">
                    <a16:creationId xmlns:a16="http://schemas.microsoft.com/office/drawing/2014/main" id="{F2425A79-0176-4ED4-B47F-6C257BA543A9}"/>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Rounded Corners 14">
                <a:extLst>
                  <a:ext uri="{FF2B5EF4-FFF2-40B4-BE49-F238E27FC236}">
                    <a16:creationId xmlns:a16="http://schemas.microsoft.com/office/drawing/2014/main" id="{2D4D3877-5D65-465A-B118-1B171565800E}"/>
                  </a:ext>
                </a:extLst>
              </p:cNvPr>
              <p:cNvSpPr/>
              <p:nvPr/>
            </p:nvSpPr>
            <p:spPr>
              <a:xfrm>
                <a:off x="99417" y="6382279"/>
                <a:ext cx="227012"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 name="Group 9">
              <a:extLst>
                <a:ext uri="{FF2B5EF4-FFF2-40B4-BE49-F238E27FC236}">
                  <a16:creationId xmlns:a16="http://schemas.microsoft.com/office/drawing/2014/main" id="{9E791E4A-E707-4161-AA84-9F2719D23A54}"/>
                </a:ext>
              </a:extLst>
            </p:cNvPr>
            <p:cNvGrpSpPr/>
            <p:nvPr/>
          </p:nvGrpSpPr>
          <p:grpSpPr>
            <a:xfrm>
              <a:off x="9855291" y="6381600"/>
              <a:ext cx="885989" cy="115242"/>
              <a:chOff x="5955" y="6353672"/>
              <a:chExt cx="413937" cy="115242"/>
            </a:xfrm>
          </p:grpSpPr>
          <p:sp>
            <p:nvSpPr>
              <p:cNvPr id="12" name="Rectangle: Rounded Corners 11">
                <a:extLst>
                  <a:ext uri="{FF2B5EF4-FFF2-40B4-BE49-F238E27FC236}">
                    <a16:creationId xmlns:a16="http://schemas.microsoft.com/office/drawing/2014/main" id="{26831BB7-AD61-497D-9C13-90E84BFC1AB0}"/>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Rounded Corners 12">
                <a:extLst>
                  <a:ext uri="{FF2B5EF4-FFF2-40B4-BE49-F238E27FC236}">
                    <a16:creationId xmlns:a16="http://schemas.microsoft.com/office/drawing/2014/main" id="{15038177-5756-4BC5-A668-EA7539B5AEC3}"/>
                  </a:ext>
                </a:extLst>
              </p:cNvPr>
              <p:cNvSpPr/>
              <p:nvPr/>
            </p:nvSpPr>
            <p:spPr>
              <a:xfrm>
                <a:off x="84761" y="6382279"/>
                <a:ext cx="256326"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1" name="Freeform: Shape 10">
              <a:extLst>
                <a:ext uri="{FF2B5EF4-FFF2-40B4-BE49-F238E27FC236}">
                  <a16:creationId xmlns:a16="http://schemas.microsoft.com/office/drawing/2014/main" id="{808B9071-BD80-48D9-AEDF-E2EE43D257E4}"/>
                </a:ext>
              </a:extLst>
            </p:cNvPr>
            <p:cNvSpPr/>
            <p:nvPr/>
          </p:nvSpPr>
          <p:spPr>
            <a:xfrm>
              <a:off x="3892805" y="496953"/>
              <a:ext cx="5479036" cy="5431217"/>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sp>
        <p:nvSpPr>
          <p:cNvPr id="17" name="Text Placeholder 1">
            <a:extLst>
              <a:ext uri="{FF2B5EF4-FFF2-40B4-BE49-F238E27FC236}">
                <a16:creationId xmlns:a16="http://schemas.microsoft.com/office/drawing/2014/main" id="{85551CE7-91D5-4D13-9057-44501313845E}"/>
              </a:ext>
            </a:extLst>
          </p:cNvPr>
          <p:cNvSpPr txBox="1">
            <a:spLocks/>
          </p:cNvSpPr>
          <p:nvPr/>
        </p:nvSpPr>
        <p:spPr>
          <a:xfrm>
            <a:off x="6559881" y="3026918"/>
            <a:ext cx="5596497" cy="724247"/>
          </a:xfrm>
          <a:prstGeom prst="rect">
            <a:avLst/>
          </a:prstGeom>
        </p:spPr>
        <p:txBody>
          <a:bodyPr anchor="ctr"/>
          <a:lstStyle>
            <a:lvl1pPr marL="0" indent="0" algn="ctr" defTabSz="914400" rtl="0" eaLnBrk="1" latinLnBrk="0" hangingPunct="1">
              <a:lnSpc>
                <a:spcPct val="90000"/>
              </a:lnSpc>
              <a:spcBef>
                <a:spcPts val="1000"/>
              </a:spcBef>
              <a:buFont typeface="Arial" panose="020B0604020202020204" pitchFamily="34" charset="0"/>
              <a:buNone/>
              <a:defRPr sz="5400" b="0" kern="1200" baseline="0">
                <a:solidFill>
                  <a:schemeClr val="tx1">
                    <a:lumMod val="85000"/>
                    <a:lumOff val="15000"/>
                  </a:schemeClr>
                </a:solidFill>
                <a:latin typeface="+mj-lt"/>
                <a:ea typeface="+mn-ea"/>
                <a:cs typeface="Arial"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sz="4800" b="1" dirty="0">
                <a:gradFill flip="none" rotWithShape="1">
                  <a:gsLst>
                    <a:gs pos="0">
                      <a:schemeClr val="accent1"/>
                    </a:gs>
                    <a:gs pos="70000">
                      <a:schemeClr val="accent3"/>
                    </a:gs>
                    <a:gs pos="35000">
                      <a:schemeClr val="accent2"/>
                    </a:gs>
                    <a:gs pos="100000">
                      <a:schemeClr val="accent4"/>
                    </a:gs>
                  </a:gsLst>
                  <a:lin ang="0" scaled="1"/>
                  <a:tileRect/>
                </a:gradFill>
              </a:rPr>
              <a:t>3. Output Screenshots</a:t>
            </a:r>
          </a:p>
        </p:txBody>
      </p:sp>
    </p:spTree>
    <p:extLst>
      <p:ext uri="{BB962C8B-B14F-4D97-AF65-F5344CB8AC3E}">
        <p14:creationId xmlns:p14="http://schemas.microsoft.com/office/powerpoint/2010/main" val="38031771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87A969A-308E-4937-B2FC-C3706A725009}"/>
              </a:ext>
            </a:extLst>
          </p:cNvPr>
          <p:cNvSpPr>
            <a:spLocks noGrp="1"/>
          </p:cNvSpPr>
          <p:nvPr>
            <p:ph type="body" sz="quarter" idx="10"/>
          </p:nvPr>
        </p:nvSpPr>
        <p:spPr/>
        <p:txBody>
          <a:bodyPr/>
          <a:lstStyle/>
          <a:p>
            <a:endParaRPr lang="en-IN"/>
          </a:p>
        </p:txBody>
      </p:sp>
      <p:pic>
        <p:nvPicPr>
          <p:cNvPr id="4" name="Picture 3">
            <a:extLst>
              <a:ext uri="{FF2B5EF4-FFF2-40B4-BE49-F238E27FC236}">
                <a16:creationId xmlns:a16="http://schemas.microsoft.com/office/drawing/2014/main" id="{D7E8EAFD-70B0-4734-82A2-CF69B210A70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73"/>
            <a:ext cx="12192000" cy="6854653"/>
          </a:xfrm>
          <a:prstGeom prst="rect">
            <a:avLst/>
          </a:prstGeom>
        </p:spPr>
      </p:pic>
    </p:spTree>
    <p:extLst>
      <p:ext uri="{BB962C8B-B14F-4D97-AF65-F5344CB8AC3E}">
        <p14:creationId xmlns:p14="http://schemas.microsoft.com/office/powerpoint/2010/main" val="8217137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DA4B3B7-191A-46E9-9E53-0AB08EC86A32}"/>
              </a:ext>
            </a:extLst>
          </p:cNvPr>
          <p:cNvSpPr>
            <a:spLocks noGrp="1"/>
          </p:cNvSpPr>
          <p:nvPr>
            <p:ph type="body" sz="quarter" idx="10"/>
          </p:nvPr>
        </p:nvSpPr>
        <p:spPr/>
        <p:txBody>
          <a:bodyPr/>
          <a:lstStyle/>
          <a:p>
            <a:endParaRPr lang="en-IN"/>
          </a:p>
        </p:txBody>
      </p:sp>
      <p:pic>
        <p:nvPicPr>
          <p:cNvPr id="4" name="Picture 3">
            <a:extLst>
              <a:ext uri="{FF2B5EF4-FFF2-40B4-BE49-F238E27FC236}">
                <a16:creationId xmlns:a16="http://schemas.microsoft.com/office/drawing/2014/main" id="{031F78A4-25F5-41B1-A186-487CCDFCB96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73"/>
            <a:ext cx="12192000" cy="6854653"/>
          </a:xfrm>
          <a:prstGeom prst="rect">
            <a:avLst/>
          </a:prstGeom>
        </p:spPr>
      </p:pic>
    </p:spTree>
    <p:extLst>
      <p:ext uri="{BB962C8B-B14F-4D97-AF65-F5344CB8AC3E}">
        <p14:creationId xmlns:p14="http://schemas.microsoft.com/office/powerpoint/2010/main" val="42819022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q1">
            <a:hlinkClick r:id="" action="ppaction://media"/>
            <a:extLst>
              <a:ext uri="{FF2B5EF4-FFF2-40B4-BE49-F238E27FC236}">
                <a16:creationId xmlns:a16="http://schemas.microsoft.com/office/drawing/2014/main" id="{BD1CBA3E-7F95-4A59-8144-0084D3DCAB9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1588"/>
            <a:ext cx="12192000" cy="6854825"/>
          </a:xfrm>
          <a:prstGeom prst="rect">
            <a:avLst/>
          </a:prstGeom>
        </p:spPr>
      </p:pic>
    </p:spTree>
    <p:extLst>
      <p:ext uri="{BB962C8B-B14F-4D97-AF65-F5344CB8AC3E}">
        <p14:creationId xmlns:p14="http://schemas.microsoft.com/office/powerpoint/2010/main" val="33587379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406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a:extLst>
              <a:ext uri="{FF2B5EF4-FFF2-40B4-BE49-F238E27FC236}">
                <a16:creationId xmlns:a16="http://schemas.microsoft.com/office/drawing/2014/main" id="{AABF4D6E-E364-43D9-8969-0F02CE3DF7DF}"/>
              </a:ext>
            </a:extLst>
          </p:cNvPr>
          <p:cNvSpPr txBox="1"/>
          <p:nvPr/>
        </p:nvSpPr>
        <p:spPr>
          <a:xfrm>
            <a:off x="8811435" y="0"/>
            <a:ext cx="3380565" cy="830997"/>
          </a:xfrm>
          <a:prstGeom prst="rect">
            <a:avLst/>
          </a:prstGeom>
          <a:noFill/>
        </p:spPr>
        <p:txBody>
          <a:bodyPr wrap="square" rtlCol="0" anchor="ctr">
            <a:spAutoFit/>
          </a:bodyPr>
          <a:lstStyle/>
          <a:p>
            <a:r>
              <a:rPr lang="en-US" altLang="ko-KR" sz="4800" b="1" dirty="0">
                <a:gradFill flip="none" rotWithShape="1">
                  <a:gsLst>
                    <a:gs pos="0">
                      <a:schemeClr val="accent1"/>
                    </a:gs>
                    <a:gs pos="70000">
                      <a:schemeClr val="accent3"/>
                    </a:gs>
                    <a:gs pos="35000">
                      <a:schemeClr val="accent2"/>
                    </a:gs>
                    <a:gs pos="100000">
                      <a:schemeClr val="accent4"/>
                    </a:gs>
                  </a:gsLst>
                  <a:lin ang="0" scaled="1"/>
                  <a:tileRect/>
                </a:gradFill>
                <a:latin typeface="+mj-lt"/>
                <a:cs typeface="Arial" pitchFamily="34" charset="0"/>
              </a:rPr>
              <a:t>Question 1</a:t>
            </a:r>
            <a:endParaRPr lang="ko-KR" altLang="en-US" sz="4800" b="1" dirty="0">
              <a:gradFill flip="none" rotWithShape="1">
                <a:gsLst>
                  <a:gs pos="0">
                    <a:schemeClr val="accent1"/>
                  </a:gs>
                  <a:gs pos="70000">
                    <a:schemeClr val="accent3"/>
                  </a:gs>
                  <a:gs pos="35000">
                    <a:schemeClr val="accent2"/>
                  </a:gs>
                  <a:gs pos="100000">
                    <a:schemeClr val="accent4"/>
                  </a:gs>
                </a:gsLst>
                <a:lin ang="0" scaled="1"/>
                <a:tileRect/>
              </a:gradFill>
              <a:latin typeface="+mj-lt"/>
              <a:cs typeface="Arial" pitchFamily="34" charset="0"/>
            </a:endParaRPr>
          </a:p>
        </p:txBody>
      </p:sp>
      <p:sp>
        <p:nvSpPr>
          <p:cNvPr id="2" name="TextBox 1">
            <a:extLst>
              <a:ext uri="{FF2B5EF4-FFF2-40B4-BE49-F238E27FC236}">
                <a16:creationId xmlns:a16="http://schemas.microsoft.com/office/drawing/2014/main" id="{A1A67C0C-D15B-47F8-A08E-5F49B9A4708E}"/>
              </a:ext>
            </a:extLst>
          </p:cNvPr>
          <p:cNvSpPr txBox="1"/>
          <p:nvPr/>
        </p:nvSpPr>
        <p:spPr>
          <a:xfrm>
            <a:off x="5732584" y="1382286"/>
            <a:ext cx="6459416" cy="4093428"/>
          </a:xfrm>
          <a:prstGeom prst="rect">
            <a:avLst/>
          </a:prstGeom>
          <a:noFill/>
        </p:spPr>
        <p:txBody>
          <a:bodyPr wrap="square" rtlCol="0">
            <a:spAutoFit/>
          </a:bodyPr>
          <a:lstStyle/>
          <a:p>
            <a:r>
              <a:rPr lang="en-US" sz="2000" dirty="0"/>
              <a:t>☞ copy the code fragment on the directory slide</a:t>
            </a:r>
          </a:p>
          <a:p>
            <a:r>
              <a:rPr lang="en-US" sz="2000" dirty="0"/>
              <a:t>to write a ‘mini-ls’ program</a:t>
            </a:r>
          </a:p>
          <a:p>
            <a:r>
              <a:rPr lang="en-US" sz="2000" dirty="0"/>
              <a:t>☞ it should list the file pointed to by its program first</a:t>
            </a:r>
          </a:p>
          <a:p>
            <a:r>
              <a:rPr lang="en-US" sz="2000" dirty="0"/>
              <a:t>argument (argv[1])</a:t>
            </a:r>
          </a:p>
          <a:p>
            <a:r>
              <a:rPr lang="en-US" sz="2000" dirty="0"/>
              <a:t>☞ compile and run it</a:t>
            </a:r>
          </a:p>
          <a:p>
            <a:r>
              <a:rPr lang="en-US" sz="2000" dirty="0"/>
              <a:t>☞ now modify it to use stat on each file</a:t>
            </a:r>
          </a:p>
          <a:p>
            <a:r>
              <a:rPr lang="en-US" sz="2000" dirty="0"/>
              <a:t>☞ get it to add a slash ’/’ to the end of directories</a:t>
            </a:r>
          </a:p>
          <a:p>
            <a:r>
              <a:rPr lang="en-US" sz="2000" dirty="0"/>
              <a:t>☞ use your imagination to add other status info!</a:t>
            </a:r>
          </a:p>
          <a:p>
            <a:r>
              <a:rPr lang="en-US" sz="2000" dirty="0"/>
              <a:t>☞ compile and run again</a:t>
            </a:r>
          </a:p>
          <a:p>
            <a:r>
              <a:rPr lang="en-US" sz="2000" dirty="0"/>
              <a:t>☞ if you have time, try adding a ‘-L’ option</a:t>
            </a:r>
          </a:p>
          <a:p>
            <a:r>
              <a:rPr lang="en-US" sz="2000" dirty="0"/>
              <a:t>when the ‘-L’ option is given, your program</a:t>
            </a:r>
          </a:p>
          <a:p>
            <a:r>
              <a:rPr lang="en-US" sz="2000" dirty="0"/>
              <a:t>should give the details of symbolic links themselves</a:t>
            </a:r>
          </a:p>
          <a:p>
            <a:r>
              <a:rPr lang="en-US" sz="2000" dirty="0"/>
              <a:t>as the ‘-L’ option does for the real ls</a:t>
            </a:r>
            <a:endParaRPr lang="en-IN" sz="2000" dirty="0"/>
          </a:p>
        </p:txBody>
      </p:sp>
    </p:spTree>
    <p:extLst>
      <p:ext uri="{BB962C8B-B14F-4D97-AF65-F5344CB8AC3E}">
        <p14:creationId xmlns:p14="http://schemas.microsoft.com/office/powerpoint/2010/main" val="252827203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DF8EF26-7AD5-4E7F-95B3-9A57CF80C483}"/>
              </a:ext>
            </a:extLst>
          </p:cNvPr>
          <p:cNvSpPr txBox="1"/>
          <p:nvPr/>
        </p:nvSpPr>
        <p:spPr>
          <a:xfrm>
            <a:off x="1" y="2169346"/>
            <a:ext cx="12191999" cy="2215991"/>
          </a:xfrm>
          <a:prstGeom prst="rect">
            <a:avLst/>
          </a:prstGeom>
          <a:noFill/>
        </p:spPr>
        <p:txBody>
          <a:bodyPr wrap="square" rtlCol="0" anchor="ctr">
            <a:spAutoFit/>
          </a:bodyPr>
          <a:lstStyle/>
          <a:p>
            <a:pPr algn="ctr"/>
            <a:r>
              <a:rPr lang="en-US" altLang="ko-KR" sz="13800" b="1" dirty="0">
                <a:ln w="57150">
                  <a:solidFill>
                    <a:schemeClr val="bg1"/>
                  </a:solidFill>
                </a:ln>
                <a:gradFill flip="none" rotWithShape="1">
                  <a:gsLst>
                    <a:gs pos="0">
                      <a:schemeClr val="accent1"/>
                    </a:gs>
                    <a:gs pos="70000">
                      <a:schemeClr val="accent3"/>
                    </a:gs>
                    <a:gs pos="35000">
                      <a:schemeClr val="accent2"/>
                    </a:gs>
                    <a:gs pos="100000">
                      <a:schemeClr val="accent4"/>
                    </a:gs>
                  </a:gsLst>
                  <a:lin ang="0" scaled="1"/>
                  <a:tileRect/>
                </a:gradFill>
                <a:latin typeface="+mj-lt"/>
                <a:cs typeface="Arial" pitchFamily="34" charset="0"/>
              </a:rPr>
              <a:t>THANK YOU</a:t>
            </a:r>
            <a:endParaRPr lang="ko-KR" altLang="en-US" sz="13800" b="1" dirty="0">
              <a:ln w="57150">
                <a:solidFill>
                  <a:schemeClr val="bg1"/>
                </a:solidFill>
              </a:ln>
              <a:gradFill flip="none" rotWithShape="1">
                <a:gsLst>
                  <a:gs pos="0">
                    <a:schemeClr val="accent1"/>
                  </a:gs>
                  <a:gs pos="70000">
                    <a:schemeClr val="accent3"/>
                  </a:gs>
                  <a:gs pos="35000">
                    <a:schemeClr val="accent2"/>
                  </a:gs>
                  <a:gs pos="100000">
                    <a:schemeClr val="accent4"/>
                  </a:gs>
                </a:gsLst>
                <a:lin ang="0" scaled="1"/>
                <a:tileRect/>
              </a:gradFill>
              <a:latin typeface="+mj-lt"/>
              <a:cs typeface="Arial" pitchFamily="34" charset="0"/>
            </a:endParaRPr>
          </a:p>
        </p:txBody>
      </p:sp>
    </p:spTree>
    <p:extLst>
      <p:ext uri="{BB962C8B-B14F-4D97-AF65-F5344CB8AC3E}">
        <p14:creationId xmlns:p14="http://schemas.microsoft.com/office/powerpoint/2010/main" val="8216565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1BB3ACD-39D6-4B07-B165-F979837486AA}"/>
              </a:ext>
            </a:extLst>
          </p:cNvPr>
          <p:cNvSpPr>
            <a:spLocks noGrp="1"/>
          </p:cNvSpPr>
          <p:nvPr>
            <p:ph type="body" sz="quarter" idx="10"/>
          </p:nvPr>
        </p:nvSpPr>
        <p:spPr>
          <a:xfrm>
            <a:off x="309401" y="1078329"/>
            <a:ext cx="11573197" cy="724247"/>
          </a:xfrm>
        </p:spPr>
        <p:txBody>
          <a:bodyPr/>
          <a:lstStyle/>
          <a:p>
            <a:r>
              <a:rPr lang="en-US" dirty="0"/>
              <a:t>Group - 6</a:t>
            </a:r>
          </a:p>
        </p:txBody>
      </p:sp>
      <p:grpSp>
        <p:nvGrpSpPr>
          <p:cNvPr id="19" name="Group 18">
            <a:extLst>
              <a:ext uri="{FF2B5EF4-FFF2-40B4-BE49-F238E27FC236}">
                <a16:creationId xmlns:a16="http://schemas.microsoft.com/office/drawing/2014/main" id="{7D97FAD5-94B0-4457-BD41-A9DBB9B74DC3}"/>
              </a:ext>
            </a:extLst>
          </p:cNvPr>
          <p:cNvGrpSpPr/>
          <p:nvPr/>
        </p:nvGrpSpPr>
        <p:grpSpPr>
          <a:xfrm>
            <a:off x="4997329" y="4561100"/>
            <a:ext cx="2197343" cy="1476409"/>
            <a:chOff x="884392" y="3806224"/>
            <a:chExt cx="2292846" cy="1493513"/>
          </a:xfrm>
        </p:grpSpPr>
        <p:grpSp>
          <p:nvGrpSpPr>
            <p:cNvPr id="3" name="그룹 4">
              <a:extLst>
                <a:ext uri="{FF2B5EF4-FFF2-40B4-BE49-F238E27FC236}">
                  <a16:creationId xmlns:a16="http://schemas.microsoft.com/office/drawing/2014/main" id="{3BF3796F-A5F7-4EDC-B144-6A0732630A7C}"/>
                </a:ext>
              </a:extLst>
            </p:cNvPr>
            <p:cNvGrpSpPr/>
            <p:nvPr/>
          </p:nvGrpSpPr>
          <p:grpSpPr>
            <a:xfrm>
              <a:off x="884392" y="3806224"/>
              <a:ext cx="2292846" cy="1493513"/>
              <a:chOff x="919228" y="3823327"/>
              <a:chExt cx="2292846" cy="2213593"/>
            </a:xfrm>
          </p:grpSpPr>
          <p:sp>
            <p:nvSpPr>
              <p:cNvPr id="4" name="Rectangle 3">
                <a:extLst>
                  <a:ext uri="{FF2B5EF4-FFF2-40B4-BE49-F238E27FC236}">
                    <a16:creationId xmlns:a16="http://schemas.microsoft.com/office/drawing/2014/main" id="{93738039-3089-4420-8854-BE1A976F2797}"/>
                  </a:ext>
                </a:extLst>
              </p:cNvPr>
              <p:cNvSpPr/>
              <p:nvPr userDrawn="1"/>
            </p:nvSpPr>
            <p:spPr>
              <a:xfrm>
                <a:off x="919228" y="3823327"/>
                <a:ext cx="2292846" cy="3600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5" name="Rectangle 4">
                <a:extLst>
                  <a:ext uri="{FF2B5EF4-FFF2-40B4-BE49-F238E27FC236}">
                    <a16:creationId xmlns:a16="http://schemas.microsoft.com/office/drawing/2014/main" id="{95DC914D-08B3-4B0D-9CA0-6F86CB424878}"/>
                  </a:ext>
                </a:extLst>
              </p:cNvPr>
              <p:cNvSpPr/>
              <p:nvPr userDrawn="1"/>
            </p:nvSpPr>
            <p:spPr>
              <a:xfrm>
                <a:off x="919228" y="4183368"/>
                <a:ext cx="2292846" cy="149351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6" name="Rectangle 5">
                <a:extLst>
                  <a:ext uri="{FF2B5EF4-FFF2-40B4-BE49-F238E27FC236}">
                    <a16:creationId xmlns:a16="http://schemas.microsoft.com/office/drawing/2014/main" id="{B2F77D19-650D-4C17-8114-3CC5905DC5A9}"/>
                  </a:ext>
                </a:extLst>
              </p:cNvPr>
              <p:cNvSpPr/>
              <p:nvPr userDrawn="1"/>
            </p:nvSpPr>
            <p:spPr>
              <a:xfrm>
                <a:off x="919228" y="5676880"/>
                <a:ext cx="2292846" cy="36004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sp>
          <p:nvSpPr>
            <p:cNvPr id="31" name="Text Placeholder 4">
              <a:extLst>
                <a:ext uri="{FF2B5EF4-FFF2-40B4-BE49-F238E27FC236}">
                  <a16:creationId xmlns:a16="http://schemas.microsoft.com/office/drawing/2014/main" id="{9402A76C-627E-4910-952B-9617234E0EAB}"/>
                </a:ext>
              </a:extLst>
            </p:cNvPr>
            <p:cNvSpPr txBox="1">
              <a:spLocks/>
            </p:cNvSpPr>
            <p:nvPr/>
          </p:nvSpPr>
          <p:spPr>
            <a:xfrm>
              <a:off x="1023208" y="4255528"/>
              <a:ext cx="1963266" cy="332978"/>
            </a:xfrm>
            <a:prstGeom prst="rect">
              <a:avLst/>
            </a:prstGeom>
            <a:noFill/>
            <a:ln w="12700">
              <a:noFill/>
            </a:ln>
            <a:effectLst>
              <a:innerShdw blurRad="114300">
                <a:schemeClr val="bg1"/>
              </a:innerShdw>
            </a:effectLst>
          </p:spPr>
          <p:txBody>
            <a:bodyPr lIns="108000" anchor="ctr"/>
            <a:lstStyle>
              <a:lvl1pPr marL="0" indent="0" algn="ctr" defTabSz="914400" rtl="0" eaLnBrk="1" latinLnBrk="1" hangingPunct="1">
                <a:spcBef>
                  <a:spcPct val="20000"/>
                </a:spcBef>
                <a:buFontTx/>
                <a:buNone/>
                <a:defRPr lang="ko-KR" altLang="en-US" sz="1800" b="0" kern="1200" dirty="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dirty="0"/>
                <a:t>Avneesh </a:t>
              </a:r>
              <a:r>
                <a:rPr lang="en-US" altLang="ko-KR" dirty="0">
                  <a:solidFill>
                    <a:schemeClr val="accent1"/>
                  </a:solidFill>
                </a:rPr>
                <a:t>Kumar</a:t>
              </a:r>
            </a:p>
          </p:txBody>
        </p:sp>
        <p:sp>
          <p:nvSpPr>
            <p:cNvPr id="32" name="Text Placeholder 5">
              <a:extLst>
                <a:ext uri="{FF2B5EF4-FFF2-40B4-BE49-F238E27FC236}">
                  <a16:creationId xmlns:a16="http://schemas.microsoft.com/office/drawing/2014/main" id="{3992B2FA-7D4A-4754-8829-86828462B6F3}"/>
                </a:ext>
              </a:extLst>
            </p:cNvPr>
            <p:cNvSpPr txBox="1">
              <a:spLocks/>
            </p:cNvSpPr>
            <p:nvPr/>
          </p:nvSpPr>
          <p:spPr>
            <a:xfrm>
              <a:off x="1023208" y="4648947"/>
              <a:ext cx="1963266" cy="216024"/>
            </a:xfrm>
            <a:prstGeom prst="rect">
              <a:avLst/>
            </a:prstGeom>
            <a:noFill/>
            <a:ln w="12700">
              <a:noFill/>
            </a:ln>
            <a:effectLst>
              <a:innerShdw blurRad="114300">
                <a:schemeClr val="bg1"/>
              </a:innerShdw>
            </a:effectLst>
          </p:spPr>
          <p:txBody>
            <a:bodyPr lIns="108000" anchor="ctr"/>
            <a:lstStyle>
              <a:lvl1pPr marL="0" indent="0" algn="ctr" defTabSz="914400" rtl="0" eaLnBrk="1" latinLnBrk="1" hangingPunct="1">
                <a:spcBef>
                  <a:spcPct val="20000"/>
                </a:spcBef>
                <a:buFontTx/>
                <a:buNone/>
                <a:defRPr lang="ko-KR" altLang="en-US" sz="1200" b="0" kern="1200" baseline="0" dirty="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IIB2019010</a:t>
              </a:r>
            </a:p>
          </p:txBody>
        </p:sp>
      </p:grpSp>
      <p:grpSp>
        <p:nvGrpSpPr>
          <p:cNvPr id="21" name="Group 20">
            <a:extLst>
              <a:ext uri="{FF2B5EF4-FFF2-40B4-BE49-F238E27FC236}">
                <a16:creationId xmlns:a16="http://schemas.microsoft.com/office/drawing/2014/main" id="{B81C8112-C777-499E-AABD-6AAB47FA9752}"/>
              </a:ext>
            </a:extLst>
          </p:cNvPr>
          <p:cNvGrpSpPr/>
          <p:nvPr/>
        </p:nvGrpSpPr>
        <p:grpSpPr>
          <a:xfrm>
            <a:off x="8578074" y="4561100"/>
            <a:ext cx="2197344" cy="1476409"/>
            <a:chOff x="3590890" y="3823328"/>
            <a:chExt cx="2292846" cy="1476409"/>
          </a:xfrm>
        </p:grpSpPr>
        <p:grpSp>
          <p:nvGrpSpPr>
            <p:cNvPr id="7" name="그룹 1">
              <a:extLst>
                <a:ext uri="{FF2B5EF4-FFF2-40B4-BE49-F238E27FC236}">
                  <a16:creationId xmlns:a16="http://schemas.microsoft.com/office/drawing/2014/main" id="{E68B0C68-5B7E-4146-AA32-693C82EE7D9E}"/>
                </a:ext>
              </a:extLst>
            </p:cNvPr>
            <p:cNvGrpSpPr/>
            <p:nvPr/>
          </p:nvGrpSpPr>
          <p:grpSpPr>
            <a:xfrm>
              <a:off x="3590890" y="3823328"/>
              <a:ext cx="2292846" cy="1476409"/>
              <a:chOff x="3362631" y="3823327"/>
              <a:chExt cx="2292846" cy="2213593"/>
            </a:xfrm>
          </p:grpSpPr>
          <p:sp>
            <p:nvSpPr>
              <p:cNvPr id="8" name="Rectangle 7">
                <a:extLst>
                  <a:ext uri="{FF2B5EF4-FFF2-40B4-BE49-F238E27FC236}">
                    <a16:creationId xmlns:a16="http://schemas.microsoft.com/office/drawing/2014/main" id="{2E88D10F-8CA9-4B7D-A334-ABAC7F9C1298}"/>
                  </a:ext>
                </a:extLst>
              </p:cNvPr>
              <p:cNvSpPr/>
              <p:nvPr userDrawn="1"/>
            </p:nvSpPr>
            <p:spPr>
              <a:xfrm>
                <a:off x="3362631" y="3823327"/>
                <a:ext cx="2292846" cy="3600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9" name="Rectangle 8">
                <a:extLst>
                  <a:ext uri="{FF2B5EF4-FFF2-40B4-BE49-F238E27FC236}">
                    <a16:creationId xmlns:a16="http://schemas.microsoft.com/office/drawing/2014/main" id="{C1E88377-6DC3-4204-9110-E0747AA1D88F}"/>
                  </a:ext>
                </a:extLst>
              </p:cNvPr>
              <p:cNvSpPr/>
              <p:nvPr userDrawn="1"/>
            </p:nvSpPr>
            <p:spPr>
              <a:xfrm>
                <a:off x="3362631" y="4183368"/>
                <a:ext cx="2292846" cy="149351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10" name="Rectangle 9">
                <a:extLst>
                  <a:ext uri="{FF2B5EF4-FFF2-40B4-BE49-F238E27FC236}">
                    <a16:creationId xmlns:a16="http://schemas.microsoft.com/office/drawing/2014/main" id="{BC1ACE0A-7353-470B-8341-E84CEB5FBBC2}"/>
                  </a:ext>
                </a:extLst>
              </p:cNvPr>
              <p:cNvSpPr/>
              <p:nvPr userDrawn="1"/>
            </p:nvSpPr>
            <p:spPr>
              <a:xfrm>
                <a:off x="3362631" y="5676880"/>
                <a:ext cx="2292846" cy="36004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sp>
          <p:nvSpPr>
            <p:cNvPr id="34" name="Text Placeholder 9">
              <a:extLst>
                <a:ext uri="{FF2B5EF4-FFF2-40B4-BE49-F238E27FC236}">
                  <a16:creationId xmlns:a16="http://schemas.microsoft.com/office/drawing/2014/main" id="{56B09660-A026-4794-AF98-4905B0989EFD}"/>
                </a:ext>
              </a:extLst>
            </p:cNvPr>
            <p:cNvSpPr txBox="1">
              <a:spLocks/>
            </p:cNvSpPr>
            <p:nvPr/>
          </p:nvSpPr>
          <p:spPr>
            <a:xfrm>
              <a:off x="3741442" y="4255528"/>
              <a:ext cx="1963266" cy="332978"/>
            </a:xfrm>
            <a:prstGeom prst="rect">
              <a:avLst/>
            </a:prstGeom>
            <a:noFill/>
            <a:ln w="12700">
              <a:noFill/>
            </a:ln>
            <a:effectLst>
              <a:innerShdw blurRad="114300">
                <a:schemeClr val="bg1"/>
              </a:innerShdw>
            </a:effectLst>
          </p:spPr>
          <p:txBody>
            <a:bodyPr lIns="108000" anchor="ctr"/>
            <a:lstStyle>
              <a:lvl1pPr marL="0" indent="0" algn="ctr" defTabSz="914400" rtl="0" eaLnBrk="1" latinLnBrk="1" hangingPunct="1">
                <a:spcBef>
                  <a:spcPct val="20000"/>
                </a:spcBef>
                <a:buFontTx/>
                <a:buNone/>
                <a:defRPr lang="ko-KR" altLang="en-US" sz="1800" b="0" kern="1200" dirty="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dirty="0"/>
                <a:t>Divy </a:t>
              </a:r>
              <a:r>
                <a:rPr lang="en-US" altLang="ko-KR" dirty="0">
                  <a:solidFill>
                    <a:schemeClr val="accent2"/>
                  </a:solidFill>
                </a:rPr>
                <a:t>Agarwal</a:t>
              </a:r>
              <a:endParaRPr lang="en-US" dirty="0">
                <a:solidFill>
                  <a:schemeClr val="accent2"/>
                </a:solidFill>
              </a:endParaRPr>
            </a:p>
          </p:txBody>
        </p:sp>
        <p:sp>
          <p:nvSpPr>
            <p:cNvPr id="35" name="Text Placeholder 10">
              <a:extLst>
                <a:ext uri="{FF2B5EF4-FFF2-40B4-BE49-F238E27FC236}">
                  <a16:creationId xmlns:a16="http://schemas.microsoft.com/office/drawing/2014/main" id="{1A8D4BAD-AB3B-46EA-B625-A98F1321128C}"/>
                </a:ext>
              </a:extLst>
            </p:cNvPr>
            <p:cNvSpPr txBox="1">
              <a:spLocks/>
            </p:cNvSpPr>
            <p:nvPr/>
          </p:nvSpPr>
          <p:spPr>
            <a:xfrm>
              <a:off x="3741442" y="4648947"/>
              <a:ext cx="1963266" cy="216024"/>
            </a:xfrm>
            <a:prstGeom prst="rect">
              <a:avLst/>
            </a:prstGeom>
            <a:noFill/>
            <a:ln w="12700">
              <a:noFill/>
            </a:ln>
            <a:effectLst>
              <a:innerShdw blurRad="114300">
                <a:schemeClr val="bg1"/>
              </a:innerShdw>
            </a:effectLst>
          </p:spPr>
          <p:txBody>
            <a:bodyPr lIns="108000" anchor="ctr"/>
            <a:lstStyle>
              <a:lvl1pPr marL="0" indent="0" algn="ctr" defTabSz="914400" rtl="0" eaLnBrk="1" latinLnBrk="1" hangingPunct="1">
                <a:spcBef>
                  <a:spcPct val="20000"/>
                </a:spcBef>
                <a:buFontTx/>
                <a:buNone/>
                <a:defRPr lang="ko-KR" altLang="en-US" sz="1200" b="0" kern="1200" baseline="0" dirty="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dirty="0"/>
                <a:t>IIT2019211</a:t>
              </a:r>
              <a:endParaRPr lang="en-US" dirty="0"/>
            </a:p>
          </p:txBody>
        </p:sp>
      </p:grpSp>
      <p:grpSp>
        <p:nvGrpSpPr>
          <p:cNvPr id="43" name="Group 42">
            <a:extLst>
              <a:ext uri="{FF2B5EF4-FFF2-40B4-BE49-F238E27FC236}">
                <a16:creationId xmlns:a16="http://schemas.microsoft.com/office/drawing/2014/main" id="{8B6516E1-63F2-4298-879D-890FBA796DA1}"/>
              </a:ext>
            </a:extLst>
          </p:cNvPr>
          <p:cNvGrpSpPr/>
          <p:nvPr/>
        </p:nvGrpSpPr>
        <p:grpSpPr>
          <a:xfrm>
            <a:off x="1416584" y="4561100"/>
            <a:ext cx="2197344" cy="1476409"/>
            <a:chOff x="6297388" y="3823328"/>
            <a:chExt cx="2292846" cy="1476409"/>
          </a:xfrm>
        </p:grpSpPr>
        <p:grpSp>
          <p:nvGrpSpPr>
            <p:cNvPr id="15" name="그룹 2">
              <a:extLst>
                <a:ext uri="{FF2B5EF4-FFF2-40B4-BE49-F238E27FC236}">
                  <a16:creationId xmlns:a16="http://schemas.microsoft.com/office/drawing/2014/main" id="{8EC8981E-8DA1-4961-B18B-FAD57EA0ABCF}"/>
                </a:ext>
              </a:extLst>
            </p:cNvPr>
            <p:cNvGrpSpPr/>
            <p:nvPr/>
          </p:nvGrpSpPr>
          <p:grpSpPr>
            <a:xfrm>
              <a:off x="6297388" y="3823328"/>
              <a:ext cx="2292846" cy="1476409"/>
              <a:chOff x="6200676" y="3823327"/>
              <a:chExt cx="2292846" cy="2213593"/>
            </a:xfrm>
          </p:grpSpPr>
          <p:sp>
            <p:nvSpPr>
              <p:cNvPr id="16" name="Rectangle 15">
                <a:extLst>
                  <a:ext uri="{FF2B5EF4-FFF2-40B4-BE49-F238E27FC236}">
                    <a16:creationId xmlns:a16="http://schemas.microsoft.com/office/drawing/2014/main" id="{4217E321-ECAB-4F54-876D-8E36143F1F1A}"/>
                  </a:ext>
                </a:extLst>
              </p:cNvPr>
              <p:cNvSpPr/>
              <p:nvPr userDrawn="1"/>
            </p:nvSpPr>
            <p:spPr>
              <a:xfrm>
                <a:off x="6200676" y="3823327"/>
                <a:ext cx="2292846" cy="3600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17" name="Rectangle 16">
                <a:extLst>
                  <a:ext uri="{FF2B5EF4-FFF2-40B4-BE49-F238E27FC236}">
                    <a16:creationId xmlns:a16="http://schemas.microsoft.com/office/drawing/2014/main" id="{63AAD522-069C-4423-9695-77FE822062AA}"/>
                  </a:ext>
                </a:extLst>
              </p:cNvPr>
              <p:cNvSpPr/>
              <p:nvPr userDrawn="1"/>
            </p:nvSpPr>
            <p:spPr>
              <a:xfrm>
                <a:off x="6200676" y="5676880"/>
                <a:ext cx="2292846" cy="36004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18" name="Rectangle 17">
                <a:extLst>
                  <a:ext uri="{FF2B5EF4-FFF2-40B4-BE49-F238E27FC236}">
                    <a16:creationId xmlns:a16="http://schemas.microsoft.com/office/drawing/2014/main" id="{8E5C730E-5624-4BC1-8D7F-09E7C7541BB5}"/>
                  </a:ext>
                </a:extLst>
              </p:cNvPr>
              <p:cNvSpPr/>
              <p:nvPr userDrawn="1"/>
            </p:nvSpPr>
            <p:spPr>
              <a:xfrm>
                <a:off x="6200676" y="4183368"/>
                <a:ext cx="2292846" cy="149351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sp>
          <p:nvSpPr>
            <p:cNvPr id="37" name="Text Placeholder 14">
              <a:extLst>
                <a:ext uri="{FF2B5EF4-FFF2-40B4-BE49-F238E27FC236}">
                  <a16:creationId xmlns:a16="http://schemas.microsoft.com/office/drawing/2014/main" id="{170B49CB-62E5-4C8C-986F-DE18455200E0}"/>
                </a:ext>
              </a:extLst>
            </p:cNvPr>
            <p:cNvSpPr txBox="1">
              <a:spLocks/>
            </p:cNvSpPr>
            <p:nvPr/>
          </p:nvSpPr>
          <p:spPr>
            <a:xfrm>
              <a:off x="6459676" y="4255528"/>
              <a:ext cx="1963266" cy="332978"/>
            </a:xfrm>
            <a:prstGeom prst="rect">
              <a:avLst/>
            </a:prstGeom>
            <a:noFill/>
            <a:ln w="12700">
              <a:noFill/>
            </a:ln>
            <a:effectLst>
              <a:innerShdw blurRad="114300">
                <a:schemeClr val="bg1"/>
              </a:innerShdw>
            </a:effectLst>
          </p:spPr>
          <p:txBody>
            <a:bodyPr lIns="108000" anchor="ctr"/>
            <a:lstStyle>
              <a:lvl1pPr marL="0" indent="0" algn="ctr" defTabSz="914400" rtl="0" eaLnBrk="1" latinLnBrk="1" hangingPunct="1">
                <a:spcBef>
                  <a:spcPct val="20000"/>
                </a:spcBef>
                <a:buFontTx/>
                <a:buNone/>
                <a:defRPr lang="ko-KR" altLang="en-US" sz="1800" b="0" kern="1200" dirty="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dirty="0"/>
                <a:t>Ambika </a:t>
              </a:r>
              <a:r>
                <a:rPr lang="en-US" altLang="ko-KR" dirty="0">
                  <a:solidFill>
                    <a:schemeClr val="accent3"/>
                  </a:solidFill>
                </a:rPr>
                <a:t>Singh</a:t>
              </a:r>
              <a:r>
                <a:rPr lang="en-US" altLang="ko-KR" dirty="0"/>
                <a:t> </a:t>
              </a:r>
              <a:endParaRPr lang="en-US" dirty="0">
                <a:solidFill>
                  <a:schemeClr val="accent3"/>
                </a:solidFill>
              </a:endParaRPr>
            </a:p>
          </p:txBody>
        </p:sp>
        <p:sp>
          <p:nvSpPr>
            <p:cNvPr id="38" name="Text Placeholder 15">
              <a:extLst>
                <a:ext uri="{FF2B5EF4-FFF2-40B4-BE49-F238E27FC236}">
                  <a16:creationId xmlns:a16="http://schemas.microsoft.com/office/drawing/2014/main" id="{0A5BE9D5-23EC-4EBB-B0BB-DB7559EAA373}"/>
                </a:ext>
              </a:extLst>
            </p:cNvPr>
            <p:cNvSpPr txBox="1">
              <a:spLocks/>
            </p:cNvSpPr>
            <p:nvPr/>
          </p:nvSpPr>
          <p:spPr>
            <a:xfrm>
              <a:off x="6459676" y="4648947"/>
              <a:ext cx="1963266" cy="216024"/>
            </a:xfrm>
            <a:prstGeom prst="rect">
              <a:avLst/>
            </a:prstGeom>
            <a:noFill/>
            <a:ln w="12700">
              <a:noFill/>
            </a:ln>
            <a:effectLst>
              <a:innerShdw blurRad="114300">
                <a:schemeClr val="bg1"/>
              </a:innerShdw>
            </a:effectLst>
          </p:spPr>
          <p:txBody>
            <a:bodyPr lIns="108000" anchor="ctr"/>
            <a:lstStyle>
              <a:lvl1pPr marL="0" indent="0" algn="ctr" defTabSz="914400" rtl="0" eaLnBrk="1" latinLnBrk="1" hangingPunct="1">
                <a:spcBef>
                  <a:spcPct val="20000"/>
                </a:spcBef>
                <a:buFontTx/>
                <a:buNone/>
                <a:defRPr lang="ko-KR" altLang="en-US" sz="1200" b="0" kern="1200" baseline="0" dirty="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IIB2019017</a:t>
              </a:r>
            </a:p>
          </p:txBody>
        </p:sp>
      </p:grpSp>
      <p:grpSp>
        <p:nvGrpSpPr>
          <p:cNvPr id="44" name="Group 43">
            <a:extLst>
              <a:ext uri="{FF2B5EF4-FFF2-40B4-BE49-F238E27FC236}">
                <a16:creationId xmlns:a16="http://schemas.microsoft.com/office/drawing/2014/main" id="{2C302112-1530-4A47-AC6E-A966DBE32765}"/>
              </a:ext>
            </a:extLst>
          </p:cNvPr>
          <p:cNvGrpSpPr/>
          <p:nvPr/>
        </p:nvGrpSpPr>
        <p:grpSpPr>
          <a:xfrm>
            <a:off x="7171444" y="2484469"/>
            <a:ext cx="2197344" cy="1476409"/>
            <a:chOff x="9003886" y="3823328"/>
            <a:chExt cx="2292846" cy="1476409"/>
          </a:xfrm>
        </p:grpSpPr>
        <p:grpSp>
          <p:nvGrpSpPr>
            <p:cNvPr id="11" name="그룹 3">
              <a:extLst>
                <a:ext uri="{FF2B5EF4-FFF2-40B4-BE49-F238E27FC236}">
                  <a16:creationId xmlns:a16="http://schemas.microsoft.com/office/drawing/2014/main" id="{18397524-361D-4D4D-B5D1-0CA9B46E92BF}"/>
                </a:ext>
              </a:extLst>
            </p:cNvPr>
            <p:cNvGrpSpPr/>
            <p:nvPr/>
          </p:nvGrpSpPr>
          <p:grpSpPr>
            <a:xfrm>
              <a:off x="9003886" y="3823328"/>
              <a:ext cx="2292846" cy="1476409"/>
              <a:chOff x="9038721" y="3823327"/>
              <a:chExt cx="2292846" cy="2213593"/>
            </a:xfrm>
          </p:grpSpPr>
          <p:sp>
            <p:nvSpPr>
              <p:cNvPr id="12" name="Rectangle 11">
                <a:extLst>
                  <a:ext uri="{FF2B5EF4-FFF2-40B4-BE49-F238E27FC236}">
                    <a16:creationId xmlns:a16="http://schemas.microsoft.com/office/drawing/2014/main" id="{2CF228CB-9D41-4613-9422-BDBDD7672A51}"/>
                  </a:ext>
                </a:extLst>
              </p:cNvPr>
              <p:cNvSpPr/>
              <p:nvPr userDrawn="1"/>
            </p:nvSpPr>
            <p:spPr>
              <a:xfrm>
                <a:off x="9038721" y="3823327"/>
                <a:ext cx="2292846" cy="3600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13" name="Rectangle 12">
                <a:extLst>
                  <a:ext uri="{FF2B5EF4-FFF2-40B4-BE49-F238E27FC236}">
                    <a16:creationId xmlns:a16="http://schemas.microsoft.com/office/drawing/2014/main" id="{3E70ABBF-1A35-4615-8C6F-8ECCD5B92BA0}"/>
                  </a:ext>
                </a:extLst>
              </p:cNvPr>
              <p:cNvSpPr/>
              <p:nvPr userDrawn="1"/>
            </p:nvSpPr>
            <p:spPr>
              <a:xfrm>
                <a:off x="9038721" y="4183368"/>
                <a:ext cx="2292846" cy="149351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14" name="Rectangle 13">
                <a:extLst>
                  <a:ext uri="{FF2B5EF4-FFF2-40B4-BE49-F238E27FC236}">
                    <a16:creationId xmlns:a16="http://schemas.microsoft.com/office/drawing/2014/main" id="{6B34518A-9FC1-46F0-884B-B09E79B0A4E7}"/>
                  </a:ext>
                </a:extLst>
              </p:cNvPr>
              <p:cNvSpPr/>
              <p:nvPr userDrawn="1"/>
            </p:nvSpPr>
            <p:spPr>
              <a:xfrm>
                <a:off x="9038721" y="5676880"/>
                <a:ext cx="2292846" cy="36004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sp>
          <p:nvSpPr>
            <p:cNvPr id="40" name="Text Placeholder 19">
              <a:extLst>
                <a:ext uri="{FF2B5EF4-FFF2-40B4-BE49-F238E27FC236}">
                  <a16:creationId xmlns:a16="http://schemas.microsoft.com/office/drawing/2014/main" id="{F9B3203D-AA53-49DF-A8A7-EC24A11A1548}"/>
                </a:ext>
              </a:extLst>
            </p:cNvPr>
            <p:cNvSpPr txBox="1">
              <a:spLocks/>
            </p:cNvSpPr>
            <p:nvPr/>
          </p:nvSpPr>
          <p:spPr>
            <a:xfrm>
              <a:off x="9177910" y="4255528"/>
              <a:ext cx="1963266" cy="332978"/>
            </a:xfrm>
            <a:prstGeom prst="rect">
              <a:avLst/>
            </a:prstGeom>
            <a:noFill/>
            <a:ln w="12700">
              <a:noFill/>
            </a:ln>
            <a:effectLst>
              <a:innerShdw blurRad="114300">
                <a:schemeClr val="bg1"/>
              </a:innerShdw>
            </a:effectLst>
          </p:spPr>
          <p:txBody>
            <a:bodyPr lIns="108000" anchor="ctr"/>
            <a:lstStyle>
              <a:lvl1pPr marL="0" indent="0" algn="ctr" defTabSz="914400" rtl="0" eaLnBrk="1" latinLnBrk="1" hangingPunct="1">
                <a:spcBef>
                  <a:spcPct val="20000"/>
                </a:spcBef>
                <a:buFontTx/>
                <a:buNone/>
                <a:defRPr lang="ko-KR" altLang="en-US" sz="1800" b="0" kern="1200" dirty="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dirty="0"/>
                <a:t>Aditya </a:t>
              </a:r>
              <a:r>
                <a:rPr lang="en-US" altLang="ko-KR" dirty="0">
                  <a:solidFill>
                    <a:schemeClr val="accent4"/>
                  </a:solidFill>
                </a:rPr>
                <a:t>Aggarwal</a:t>
              </a:r>
              <a:endParaRPr lang="en-US" dirty="0">
                <a:solidFill>
                  <a:schemeClr val="accent4"/>
                </a:solidFill>
              </a:endParaRPr>
            </a:p>
          </p:txBody>
        </p:sp>
        <p:sp>
          <p:nvSpPr>
            <p:cNvPr id="41" name="Text Placeholder 20">
              <a:extLst>
                <a:ext uri="{FF2B5EF4-FFF2-40B4-BE49-F238E27FC236}">
                  <a16:creationId xmlns:a16="http://schemas.microsoft.com/office/drawing/2014/main" id="{08E725E6-C256-4B69-8171-A93C6E62070A}"/>
                </a:ext>
              </a:extLst>
            </p:cNvPr>
            <p:cNvSpPr txBox="1">
              <a:spLocks/>
            </p:cNvSpPr>
            <p:nvPr/>
          </p:nvSpPr>
          <p:spPr>
            <a:xfrm>
              <a:off x="9177910" y="4648947"/>
              <a:ext cx="1963266" cy="216024"/>
            </a:xfrm>
            <a:prstGeom prst="rect">
              <a:avLst/>
            </a:prstGeom>
            <a:noFill/>
            <a:ln w="12700">
              <a:noFill/>
            </a:ln>
            <a:effectLst>
              <a:innerShdw blurRad="114300">
                <a:schemeClr val="bg1"/>
              </a:innerShdw>
            </a:effectLst>
          </p:spPr>
          <p:txBody>
            <a:bodyPr lIns="108000" anchor="ctr"/>
            <a:lstStyle>
              <a:lvl1pPr marL="0" indent="0" algn="ctr" defTabSz="914400" rtl="0" eaLnBrk="1" latinLnBrk="1" hangingPunct="1">
                <a:spcBef>
                  <a:spcPct val="20000"/>
                </a:spcBef>
                <a:buFontTx/>
                <a:buNone/>
                <a:defRPr lang="ko-KR" altLang="en-US" sz="1200" b="0" kern="1200" baseline="0" dirty="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dirty="0"/>
                <a:t>IIT2019210</a:t>
              </a:r>
              <a:endParaRPr lang="en-US" dirty="0"/>
            </a:p>
          </p:txBody>
        </p:sp>
      </p:grpSp>
      <p:grpSp>
        <p:nvGrpSpPr>
          <p:cNvPr id="47" name="Group 46">
            <a:extLst>
              <a:ext uri="{FF2B5EF4-FFF2-40B4-BE49-F238E27FC236}">
                <a16:creationId xmlns:a16="http://schemas.microsoft.com/office/drawing/2014/main" id="{E4150666-9368-49E1-AF2D-BFEC60A1B210}"/>
              </a:ext>
            </a:extLst>
          </p:cNvPr>
          <p:cNvGrpSpPr/>
          <p:nvPr/>
        </p:nvGrpSpPr>
        <p:grpSpPr>
          <a:xfrm>
            <a:off x="2823214" y="2484469"/>
            <a:ext cx="2197344" cy="1476409"/>
            <a:chOff x="3590890" y="3823328"/>
            <a:chExt cx="2292846" cy="1476409"/>
          </a:xfrm>
        </p:grpSpPr>
        <p:grpSp>
          <p:nvGrpSpPr>
            <p:cNvPr id="49" name="그룹 1">
              <a:extLst>
                <a:ext uri="{FF2B5EF4-FFF2-40B4-BE49-F238E27FC236}">
                  <a16:creationId xmlns:a16="http://schemas.microsoft.com/office/drawing/2014/main" id="{1BEBBECE-5B4F-473E-B526-21F0BE14D437}"/>
                </a:ext>
              </a:extLst>
            </p:cNvPr>
            <p:cNvGrpSpPr/>
            <p:nvPr/>
          </p:nvGrpSpPr>
          <p:grpSpPr>
            <a:xfrm>
              <a:off x="3590890" y="3823328"/>
              <a:ext cx="2292846" cy="1476409"/>
              <a:chOff x="3362631" y="3823327"/>
              <a:chExt cx="2292846" cy="2213593"/>
            </a:xfrm>
          </p:grpSpPr>
          <p:sp>
            <p:nvSpPr>
              <p:cNvPr id="52" name="Rectangle 51">
                <a:extLst>
                  <a:ext uri="{FF2B5EF4-FFF2-40B4-BE49-F238E27FC236}">
                    <a16:creationId xmlns:a16="http://schemas.microsoft.com/office/drawing/2014/main" id="{9EA31938-317A-43E7-B4D9-BC6F66C24BB1}"/>
                  </a:ext>
                </a:extLst>
              </p:cNvPr>
              <p:cNvSpPr/>
              <p:nvPr userDrawn="1"/>
            </p:nvSpPr>
            <p:spPr>
              <a:xfrm>
                <a:off x="3362631" y="3823327"/>
                <a:ext cx="2292846" cy="3600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53" name="Rectangle 52">
                <a:extLst>
                  <a:ext uri="{FF2B5EF4-FFF2-40B4-BE49-F238E27FC236}">
                    <a16:creationId xmlns:a16="http://schemas.microsoft.com/office/drawing/2014/main" id="{AADD2561-F8AD-496E-A443-BE9B1E0494B0}"/>
                  </a:ext>
                </a:extLst>
              </p:cNvPr>
              <p:cNvSpPr/>
              <p:nvPr userDrawn="1"/>
            </p:nvSpPr>
            <p:spPr>
              <a:xfrm>
                <a:off x="3362631" y="4183368"/>
                <a:ext cx="2292846" cy="149351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54" name="Rectangle 53">
                <a:extLst>
                  <a:ext uri="{FF2B5EF4-FFF2-40B4-BE49-F238E27FC236}">
                    <a16:creationId xmlns:a16="http://schemas.microsoft.com/office/drawing/2014/main" id="{561CC75D-5D87-4A5D-843D-8278863D9162}"/>
                  </a:ext>
                </a:extLst>
              </p:cNvPr>
              <p:cNvSpPr/>
              <p:nvPr userDrawn="1"/>
            </p:nvSpPr>
            <p:spPr>
              <a:xfrm>
                <a:off x="3362631" y="5676880"/>
                <a:ext cx="2292846" cy="36004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sp>
          <p:nvSpPr>
            <p:cNvPr id="50" name="Text Placeholder 9">
              <a:extLst>
                <a:ext uri="{FF2B5EF4-FFF2-40B4-BE49-F238E27FC236}">
                  <a16:creationId xmlns:a16="http://schemas.microsoft.com/office/drawing/2014/main" id="{D49798A4-A68D-469B-ADC9-F5080C1F10D9}"/>
                </a:ext>
              </a:extLst>
            </p:cNvPr>
            <p:cNvSpPr txBox="1">
              <a:spLocks/>
            </p:cNvSpPr>
            <p:nvPr/>
          </p:nvSpPr>
          <p:spPr>
            <a:xfrm>
              <a:off x="3741442" y="4255528"/>
              <a:ext cx="1963266" cy="332978"/>
            </a:xfrm>
            <a:prstGeom prst="rect">
              <a:avLst/>
            </a:prstGeom>
            <a:noFill/>
            <a:ln w="12700">
              <a:noFill/>
            </a:ln>
            <a:effectLst>
              <a:innerShdw blurRad="114300">
                <a:schemeClr val="bg1"/>
              </a:innerShdw>
            </a:effectLst>
          </p:spPr>
          <p:txBody>
            <a:bodyPr lIns="108000" anchor="ctr"/>
            <a:lstStyle>
              <a:lvl1pPr marL="0" indent="0" algn="ctr" defTabSz="914400" rtl="0" eaLnBrk="1" latinLnBrk="1" hangingPunct="1">
                <a:spcBef>
                  <a:spcPct val="20000"/>
                </a:spcBef>
                <a:buFontTx/>
                <a:buNone/>
                <a:defRPr lang="ko-KR" altLang="en-US" sz="1800" b="0" kern="1200" dirty="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dirty="0"/>
                <a:t>Abhijeet </a:t>
              </a:r>
              <a:r>
                <a:rPr lang="en-US" altLang="ko-KR" dirty="0">
                  <a:solidFill>
                    <a:schemeClr val="accent5"/>
                  </a:solidFill>
                </a:rPr>
                <a:t>Sonkar</a:t>
              </a:r>
              <a:endParaRPr lang="en-US" dirty="0">
                <a:solidFill>
                  <a:schemeClr val="accent5"/>
                </a:solidFill>
              </a:endParaRPr>
            </a:p>
          </p:txBody>
        </p:sp>
        <p:sp>
          <p:nvSpPr>
            <p:cNvPr id="51" name="Text Placeholder 10">
              <a:extLst>
                <a:ext uri="{FF2B5EF4-FFF2-40B4-BE49-F238E27FC236}">
                  <a16:creationId xmlns:a16="http://schemas.microsoft.com/office/drawing/2014/main" id="{FC226649-ACB3-491F-B64F-078762639BF5}"/>
                </a:ext>
              </a:extLst>
            </p:cNvPr>
            <p:cNvSpPr txBox="1">
              <a:spLocks/>
            </p:cNvSpPr>
            <p:nvPr/>
          </p:nvSpPr>
          <p:spPr>
            <a:xfrm>
              <a:off x="3741442" y="4648947"/>
              <a:ext cx="1963266" cy="216024"/>
            </a:xfrm>
            <a:prstGeom prst="rect">
              <a:avLst/>
            </a:prstGeom>
            <a:noFill/>
            <a:ln w="12700">
              <a:noFill/>
            </a:ln>
            <a:effectLst>
              <a:innerShdw blurRad="114300">
                <a:schemeClr val="bg1"/>
              </a:innerShdw>
            </a:effectLst>
          </p:spPr>
          <p:txBody>
            <a:bodyPr lIns="108000" anchor="ctr"/>
            <a:lstStyle>
              <a:lvl1pPr marL="0" indent="0" algn="ctr" defTabSz="914400" rtl="0" eaLnBrk="1" latinLnBrk="1" hangingPunct="1">
                <a:spcBef>
                  <a:spcPct val="20000"/>
                </a:spcBef>
                <a:buFontTx/>
                <a:buNone/>
                <a:defRPr lang="ko-KR" altLang="en-US" sz="1200" b="0" kern="1200" baseline="0" dirty="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dirty="0"/>
                <a:t>IIB2019009</a:t>
              </a:r>
              <a:endParaRPr lang="en-US" dirty="0"/>
            </a:p>
          </p:txBody>
        </p:sp>
      </p:grpSp>
    </p:spTree>
    <p:extLst>
      <p:ext uri="{BB962C8B-B14F-4D97-AF65-F5344CB8AC3E}">
        <p14:creationId xmlns:p14="http://schemas.microsoft.com/office/powerpoint/2010/main" val="1410785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Box 19">
            <a:extLst>
              <a:ext uri="{FF2B5EF4-FFF2-40B4-BE49-F238E27FC236}">
                <a16:creationId xmlns:a16="http://schemas.microsoft.com/office/drawing/2014/main" id="{8D6579FB-80AA-4EBF-AE14-BA4BC4C2CF12}"/>
              </a:ext>
            </a:extLst>
          </p:cNvPr>
          <p:cNvSpPr txBox="1"/>
          <p:nvPr/>
        </p:nvSpPr>
        <p:spPr>
          <a:xfrm>
            <a:off x="6096001" y="185380"/>
            <a:ext cx="5657456" cy="830997"/>
          </a:xfrm>
          <a:prstGeom prst="rect">
            <a:avLst/>
          </a:prstGeom>
          <a:noFill/>
        </p:spPr>
        <p:txBody>
          <a:bodyPr wrap="square" rtlCol="0" anchor="ctr">
            <a:spAutoFit/>
          </a:bodyPr>
          <a:lstStyle>
            <a:defPPr>
              <a:defRPr lang="en-US"/>
            </a:defPPr>
            <a:lvl1pPr>
              <a:defRPr sz="4800" b="1">
                <a:gradFill flip="none" rotWithShape="1">
                  <a:gsLst>
                    <a:gs pos="0">
                      <a:schemeClr val="accent1"/>
                    </a:gs>
                    <a:gs pos="70000">
                      <a:schemeClr val="accent3"/>
                    </a:gs>
                    <a:gs pos="35000">
                      <a:schemeClr val="accent2"/>
                    </a:gs>
                    <a:gs pos="100000">
                      <a:schemeClr val="accent4"/>
                    </a:gs>
                  </a:gsLst>
                  <a:lin ang="0" scaled="1"/>
                  <a:tileRect/>
                </a:gradFill>
                <a:latin typeface="+mj-lt"/>
                <a:cs typeface="Arial" pitchFamily="34" charset="0"/>
              </a:defRPr>
            </a:lvl1pPr>
          </a:lstStyle>
          <a:p>
            <a:pPr algn="r"/>
            <a:r>
              <a:rPr lang="en-US" altLang="ko-KR" dirty="0">
                <a:gradFill flip="none" rotWithShape="1">
                  <a:gsLst>
                    <a:gs pos="0">
                      <a:schemeClr val="accent1"/>
                    </a:gs>
                    <a:gs pos="70000">
                      <a:schemeClr val="accent3"/>
                    </a:gs>
                    <a:gs pos="35000">
                      <a:schemeClr val="accent2"/>
                    </a:gs>
                    <a:gs pos="100000">
                      <a:schemeClr val="accent4"/>
                    </a:gs>
                  </a:gsLst>
                  <a:lin ang="10800000" scaled="1"/>
                  <a:tileRect/>
                </a:gradFill>
              </a:rPr>
              <a:t>Table of content</a:t>
            </a:r>
            <a:endParaRPr lang="ko-KR" altLang="en-US" dirty="0">
              <a:gradFill flip="none" rotWithShape="1">
                <a:gsLst>
                  <a:gs pos="0">
                    <a:schemeClr val="accent1"/>
                  </a:gs>
                  <a:gs pos="70000">
                    <a:schemeClr val="accent3"/>
                  </a:gs>
                  <a:gs pos="35000">
                    <a:schemeClr val="accent2"/>
                  </a:gs>
                  <a:gs pos="100000">
                    <a:schemeClr val="accent4"/>
                  </a:gs>
                </a:gsLst>
                <a:lin ang="10800000" scaled="1"/>
                <a:tileRect/>
              </a:gradFill>
            </a:endParaRPr>
          </a:p>
        </p:txBody>
      </p:sp>
      <p:sp>
        <p:nvSpPr>
          <p:cNvPr id="11" name="TextBox 10">
            <a:extLst>
              <a:ext uri="{FF2B5EF4-FFF2-40B4-BE49-F238E27FC236}">
                <a16:creationId xmlns:a16="http://schemas.microsoft.com/office/drawing/2014/main" id="{483F24E8-45A3-4924-A003-288F30497EBE}"/>
              </a:ext>
            </a:extLst>
          </p:cNvPr>
          <p:cNvSpPr txBox="1"/>
          <p:nvPr/>
        </p:nvSpPr>
        <p:spPr>
          <a:xfrm>
            <a:off x="6614153" y="1566954"/>
            <a:ext cx="3488745" cy="400110"/>
          </a:xfrm>
          <a:prstGeom prst="rect">
            <a:avLst/>
          </a:prstGeom>
          <a:noFill/>
        </p:spPr>
        <p:txBody>
          <a:bodyPr wrap="square" lIns="108000" rIns="108000" rtlCol="0">
            <a:spAutoFit/>
          </a:bodyPr>
          <a:lstStyle/>
          <a:p>
            <a:r>
              <a:rPr lang="en-GB" altLang="ko-KR" sz="2000" b="1" dirty="0">
                <a:solidFill>
                  <a:schemeClr val="tx1">
                    <a:lumMod val="85000"/>
                    <a:lumOff val="15000"/>
                  </a:schemeClr>
                </a:solidFill>
                <a:cs typeface="Arial" pitchFamily="34" charset="0"/>
              </a:rPr>
              <a:t>Basic Concepts</a:t>
            </a:r>
            <a:endParaRPr lang="ko-KR" altLang="en-US" sz="2000" b="1" dirty="0">
              <a:solidFill>
                <a:schemeClr val="tx1">
                  <a:lumMod val="85000"/>
                  <a:lumOff val="15000"/>
                </a:schemeClr>
              </a:solidFill>
              <a:cs typeface="Arial" pitchFamily="34" charset="0"/>
            </a:endParaRPr>
          </a:p>
        </p:txBody>
      </p:sp>
      <p:cxnSp>
        <p:nvCxnSpPr>
          <p:cNvPr id="14" name="Straight Connector 13">
            <a:extLst>
              <a:ext uri="{FF2B5EF4-FFF2-40B4-BE49-F238E27FC236}">
                <a16:creationId xmlns:a16="http://schemas.microsoft.com/office/drawing/2014/main" id="{7B03CDB2-CE3F-4010-AC14-F00B6E1FF049}"/>
              </a:ext>
            </a:extLst>
          </p:cNvPr>
          <p:cNvCxnSpPr>
            <a:cxnSpLocks/>
          </p:cNvCxnSpPr>
          <p:nvPr/>
        </p:nvCxnSpPr>
        <p:spPr>
          <a:xfrm flipV="1">
            <a:off x="6374367" y="2063166"/>
            <a:ext cx="4328802" cy="26860"/>
          </a:xfrm>
          <a:prstGeom prst="line">
            <a:avLst/>
          </a:prstGeom>
          <a:ln w="25400">
            <a:solidFill>
              <a:schemeClr val="accent1"/>
            </a:solidFill>
            <a:tailEnd type="oval"/>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1BFED855-6F48-41D9-B0D2-D691F56D852E}"/>
              </a:ext>
            </a:extLst>
          </p:cNvPr>
          <p:cNvSpPr/>
          <p:nvPr/>
        </p:nvSpPr>
        <p:spPr>
          <a:xfrm>
            <a:off x="5721601" y="1437260"/>
            <a:ext cx="652766" cy="652766"/>
          </a:xfrm>
          <a:prstGeom prst="rect">
            <a:avLst/>
          </a:prstGeom>
          <a:solidFill>
            <a:schemeClr val="bg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9" name="TextBox 8">
            <a:extLst>
              <a:ext uri="{FF2B5EF4-FFF2-40B4-BE49-F238E27FC236}">
                <a16:creationId xmlns:a16="http://schemas.microsoft.com/office/drawing/2014/main" id="{1069C16D-3D41-4840-A60D-52E7B1E94B78}"/>
              </a:ext>
            </a:extLst>
          </p:cNvPr>
          <p:cNvSpPr txBox="1"/>
          <p:nvPr/>
        </p:nvSpPr>
        <p:spPr>
          <a:xfrm>
            <a:off x="5761330" y="1535578"/>
            <a:ext cx="566763" cy="461665"/>
          </a:xfrm>
          <a:prstGeom prst="rect">
            <a:avLst/>
          </a:prstGeom>
          <a:noFill/>
        </p:spPr>
        <p:txBody>
          <a:bodyPr wrap="square" lIns="108000" rIns="108000" rtlCol="0">
            <a:spAutoFit/>
          </a:bodyPr>
          <a:lstStyle/>
          <a:p>
            <a:pPr algn="ctr"/>
            <a:r>
              <a:rPr lang="en-US" altLang="ko-KR" sz="2400" b="1" dirty="0">
                <a:solidFill>
                  <a:schemeClr val="tx1">
                    <a:lumMod val="85000"/>
                    <a:lumOff val="15000"/>
                  </a:schemeClr>
                </a:solidFill>
                <a:cs typeface="Arial" pitchFamily="34" charset="0"/>
              </a:rPr>
              <a:t>01</a:t>
            </a:r>
            <a:endParaRPr lang="ko-KR" altLang="en-US" sz="2400" b="1" dirty="0">
              <a:solidFill>
                <a:schemeClr val="tx1">
                  <a:lumMod val="85000"/>
                  <a:lumOff val="15000"/>
                </a:schemeClr>
              </a:solidFill>
              <a:cs typeface="Arial" pitchFamily="34" charset="0"/>
            </a:endParaRPr>
          </a:p>
        </p:txBody>
      </p:sp>
      <p:sp>
        <p:nvSpPr>
          <p:cNvPr id="25" name="TextBox 24">
            <a:extLst>
              <a:ext uri="{FF2B5EF4-FFF2-40B4-BE49-F238E27FC236}">
                <a16:creationId xmlns:a16="http://schemas.microsoft.com/office/drawing/2014/main" id="{4E681D34-0E05-45D7-911D-3394E94171BE}"/>
              </a:ext>
            </a:extLst>
          </p:cNvPr>
          <p:cNvSpPr txBox="1"/>
          <p:nvPr/>
        </p:nvSpPr>
        <p:spPr>
          <a:xfrm>
            <a:off x="6614153" y="3028890"/>
            <a:ext cx="3488745" cy="400110"/>
          </a:xfrm>
          <a:prstGeom prst="rect">
            <a:avLst/>
          </a:prstGeom>
          <a:noFill/>
        </p:spPr>
        <p:txBody>
          <a:bodyPr wrap="square" lIns="108000" rIns="108000" rtlCol="0">
            <a:spAutoFit/>
          </a:bodyPr>
          <a:lstStyle/>
          <a:p>
            <a:r>
              <a:rPr lang="en-GB" altLang="ko-KR" sz="2000" b="1" dirty="0">
                <a:solidFill>
                  <a:schemeClr val="tx1">
                    <a:lumMod val="85000"/>
                    <a:lumOff val="15000"/>
                  </a:schemeClr>
                </a:solidFill>
                <a:cs typeface="Arial" pitchFamily="34" charset="0"/>
              </a:rPr>
              <a:t>Code and Explanations</a:t>
            </a:r>
            <a:endParaRPr lang="ko-KR" altLang="en-US" sz="2000" b="1" dirty="0">
              <a:solidFill>
                <a:schemeClr val="tx1">
                  <a:lumMod val="85000"/>
                  <a:lumOff val="15000"/>
                </a:schemeClr>
              </a:solidFill>
              <a:cs typeface="Arial" pitchFamily="34" charset="0"/>
            </a:endParaRPr>
          </a:p>
        </p:txBody>
      </p:sp>
      <p:cxnSp>
        <p:nvCxnSpPr>
          <p:cNvPr id="22" name="Straight Connector 21">
            <a:extLst>
              <a:ext uri="{FF2B5EF4-FFF2-40B4-BE49-F238E27FC236}">
                <a16:creationId xmlns:a16="http://schemas.microsoft.com/office/drawing/2014/main" id="{8B8215D2-BAF6-4493-ABCA-4F0EBAF0E035}"/>
              </a:ext>
            </a:extLst>
          </p:cNvPr>
          <p:cNvCxnSpPr>
            <a:cxnSpLocks/>
          </p:cNvCxnSpPr>
          <p:nvPr/>
        </p:nvCxnSpPr>
        <p:spPr>
          <a:xfrm flipV="1">
            <a:off x="6374367" y="3510189"/>
            <a:ext cx="4328802" cy="26860"/>
          </a:xfrm>
          <a:prstGeom prst="line">
            <a:avLst/>
          </a:prstGeom>
          <a:ln w="25400">
            <a:solidFill>
              <a:schemeClr val="accent2"/>
            </a:solidFill>
            <a:tailEnd type="oval"/>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10E17FBE-7D1C-48B3-B0D9-6B0DA2A91441}"/>
              </a:ext>
            </a:extLst>
          </p:cNvPr>
          <p:cNvSpPr/>
          <p:nvPr/>
        </p:nvSpPr>
        <p:spPr>
          <a:xfrm>
            <a:off x="5721601" y="2873392"/>
            <a:ext cx="652766" cy="652766"/>
          </a:xfrm>
          <a:prstGeom prst="rect">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24" name="TextBox 23">
            <a:extLst>
              <a:ext uri="{FF2B5EF4-FFF2-40B4-BE49-F238E27FC236}">
                <a16:creationId xmlns:a16="http://schemas.microsoft.com/office/drawing/2014/main" id="{D28D30A2-DC8D-4076-AD6B-50356C9CC4BB}"/>
              </a:ext>
            </a:extLst>
          </p:cNvPr>
          <p:cNvSpPr txBox="1"/>
          <p:nvPr/>
        </p:nvSpPr>
        <p:spPr>
          <a:xfrm>
            <a:off x="5761330" y="2971710"/>
            <a:ext cx="566763" cy="461665"/>
          </a:xfrm>
          <a:prstGeom prst="rect">
            <a:avLst/>
          </a:prstGeom>
          <a:noFill/>
        </p:spPr>
        <p:txBody>
          <a:bodyPr wrap="square" lIns="108000" rIns="108000" rtlCol="0">
            <a:spAutoFit/>
          </a:bodyPr>
          <a:lstStyle/>
          <a:p>
            <a:pPr algn="ctr"/>
            <a:r>
              <a:rPr lang="en-US" altLang="ko-KR" sz="2400" b="1" dirty="0">
                <a:solidFill>
                  <a:schemeClr val="tx1">
                    <a:lumMod val="85000"/>
                    <a:lumOff val="15000"/>
                  </a:schemeClr>
                </a:solidFill>
                <a:cs typeface="Arial" pitchFamily="34" charset="0"/>
              </a:rPr>
              <a:t>02</a:t>
            </a:r>
            <a:endParaRPr lang="ko-KR" altLang="en-US" sz="2400" b="1" dirty="0">
              <a:solidFill>
                <a:schemeClr val="tx1">
                  <a:lumMod val="85000"/>
                  <a:lumOff val="15000"/>
                </a:schemeClr>
              </a:solidFill>
              <a:cs typeface="Arial" pitchFamily="34" charset="0"/>
            </a:endParaRPr>
          </a:p>
        </p:txBody>
      </p:sp>
      <p:sp>
        <p:nvSpPr>
          <p:cNvPr id="33" name="TextBox 32">
            <a:extLst>
              <a:ext uri="{FF2B5EF4-FFF2-40B4-BE49-F238E27FC236}">
                <a16:creationId xmlns:a16="http://schemas.microsoft.com/office/drawing/2014/main" id="{F373EA6B-DC86-4383-B7AA-A8A1324174E9}"/>
              </a:ext>
            </a:extLst>
          </p:cNvPr>
          <p:cNvSpPr txBox="1"/>
          <p:nvPr/>
        </p:nvSpPr>
        <p:spPr>
          <a:xfrm>
            <a:off x="6614153" y="4435852"/>
            <a:ext cx="3488745" cy="400110"/>
          </a:xfrm>
          <a:prstGeom prst="rect">
            <a:avLst/>
          </a:prstGeom>
          <a:noFill/>
        </p:spPr>
        <p:txBody>
          <a:bodyPr wrap="square" lIns="108000" rIns="108000" rtlCol="0">
            <a:spAutoFit/>
          </a:bodyPr>
          <a:lstStyle/>
          <a:p>
            <a:r>
              <a:rPr lang="en-GB" altLang="ko-KR" sz="2000" b="1" dirty="0">
                <a:solidFill>
                  <a:schemeClr val="tx1">
                    <a:lumMod val="85000"/>
                    <a:lumOff val="15000"/>
                  </a:schemeClr>
                </a:solidFill>
                <a:cs typeface="Arial" pitchFamily="34" charset="0"/>
              </a:rPr>
              <a:t>Output Screenshots</a:t>
            </a:r>
            <a:endParaRPr lang="ko-KR" altLang="en-US" sz="2000" b="1" dirty="0">
              <a:solidFill>
                <a:schemeClr val="tx1">
                  <a:lumMod val="85000"/>
                  <a:lumOff val="15000"/>
                </a:schemeClr>
              </a:solidFill>
              <a:cs typeface="Arial" pitchFamily="34" charset="0"/>
            </a:endParaRPr>
          </a:p>
        </p:txBody>
      </p:sp>
      <p:cxnSp>
        <p:nvCxnSpPr>
          <p:cNvPr id="30" name="Straight Connector 29">
            <a:extLst>
              <a:ext uri="{FF2B5EF4-FFF2-40B4-BE49-F238E27FC236}">
                <a16:creationId xmlns:a16="http://schemas.microsoft.com/office/drawing/2014/main" id="{4AF5D44E-6C4E-4F0D-8635-04D8B9510A61}"/>
              </a:ext>
            </a:extLst>
          </p:cNvPr>
          <p:cNvCxnSpPr>
            <a:cxnSpLocks/>
          </p:cNvCxnSpPr>
          <p:nvPr/>
        </p:nvCxnSpPr>
        <p:spPr>
          <a:xfrm flipV="1">
            <a:off x="6374367" y="4932891"/>
            <a:ext cx="4328802" cy="26860"/>
          </a:xfrm>
          <a:prstGeom prst="line">
            <a:avLst/>
          </a:prstGeom>
          <a:ln w="25400">
            <a:solidFill>
              <a:schemeClr val="accent3"/>
            </a:solidFill>
            <a:tailEnd type="oval"/>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96FBECFC-D70E-40B6-BBE9-64B1EFF72164}"/>
              </a:ext>
            </a:extLst>
          </p:cNvPr>
          <p:cNvSpPr/>
          <p:nvPr/>
        </p:nvSpPr>
        <p:spPr>
          <a:xfrm>
            <a:off x="5721601" y="4309524"/>
            <a:ext cx="652766" cy="652766"/>
          </a:xfrm>
          <a:prstGeom prst="rect">
            <a:avLst/>
          </a:prstGeom>
          <a:solidFill>
            <a:schemeClr val="bg1"/>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32" name="TextBox 31">
            <a:extLst>
              <a:ext uri="{FF2B5EF4-FFF2-40B4-BE49-F238E27FC236}">
                <a16:creationId xmlns:a16="http://schemas.microsoft.com/office/drawing/2014/main" id="{384DA8BF-A5B1-4A36-833F-3165BB8570C7}"/>
              </a:ext>
            </a:extLst>
          </p:cNvPr>
          <p:cNvSpPr txBox="1"/>
          <p:nvPr/>
        </p:nvSpPr>
        <p:spPr>
          <a:xfrm>
            <a:off x="5761330" y="4407842"/>
            <a:ext cx="566763" cy="461665"/>
          </a:xfrm>
          <a:prstGeom prst="rect">
            <a:avLst/>
          </a:prstGeom>
          <a:noFill/>
        </p:spPr>
        <p:txBody>
          <a:bodyPr wrap="square" lIns="108000" rIns="108000" rtlCol="0">
            <a:spAutoFit/>
          </a:bodyPr>
          <a:lstStyle/>
          <a:p>
            <a:pPr algn="ctr"/>
            <a:r>
              <a:rPr lang="en-US" altLang="ko-KR" sz="2400" b="1" dirty="0">
                <a:solidFill>
                  <a:schemeClr val="tx1">
                    <a:lumMod val="85000"/>
                    <a:lumOff val="15000"/>
                  </a:schemeClr>
                </a:solidFill>
                <a:cs typeface="Arial" pitchFamily="34" charset="0"/>
              </a:rPr>
              <a:t>03</a:t>
            </a:r>
            <a:endParaRPr lang="ko-KR" altLang="en-US" sz="2400" b="1" dirty="0">
              <a:solidFill>
                <a:schemeClr val="tx1">
                  <a:lumMod val="85000"/>
                  <a:lumOff val="15000"/>
                </a:schemeClr>
              </a:solidFill>
              <a:cs typeface="Arial" pitchFamily="34" charset="0"/>
            </a:endParaRPr>
          </a:p>
        </p:txBody>
      </p:sp>
    </p:spTree>
    <p:extLst>
      <p:ext uri="{BB962C8B-B14F-4D97-AF65-F5344CB8AC3E}">
        <p14:creationId xmlns:p14="http://schemas.microsoft.com/office/powerpoint/2010/main" val="18748156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Oval 1">
            <a:extLst>
              <a:ext uri="{FF2B5EF4-FFF2-40B4-BE49-F238E27FC236}">
                <a16:creationId xmlns:a16="http://schemas.microsoft.com/office/drawing/2014/main" id="{158A0C44-AD31-4844-B4D3-EAD6520623A5}"/>
              </a:ext>
            </a:extLst>
          </p:cNvPr>
          <p:cNvSpPr/>
          <p:nvPr/>
        </p:nvSpPr>
        <p:spPr>
          <a:xfrm>
            <a:off x="2786884" y="2885334"/>
            <a:ext cx="906104" cy="1098232"/>
          </a:xfrm>
          <a:custGeom>
            <a:avLst/>
            <a:gdLst/>
            <a:ahLst/>
            <a:cxnLst/>
            <a:rect l="l" t="t" r="r" b="b"/>
            <a:pathLst>
              <a:path w="3254409" h="3944462">
                <a:moveTo>
                  <a:pt x="1259449" y="3654708"/>
                </a:moveTo>
                <a:lnTo>
                  <a:pt x="2056275" y="3654708"/>
                </a:lnTo>
                <a:lnTo>
                  <a:pt x="2056275" y="3799585"/>
                </a:lnTo>
                <a:cubicBezTo>
                  <a:pt x="2056275" y="3879598"/>
                  <a:pt x="1877900" y="3944462"/>
                  <a:pt x="1657862" y="3944462"/>
                </a:cubicBezTo>
                <a:cubicBezTo>
                  <a:pt x="1437825" y="3944462"/>
                  <a:pt x="1259449" y="3879598"/>
                  <a:pt x="1259449" y="3799585"/>
                </a:cubicBezTo>
                <a:close/>
                <a:moveTo>
                  <a:pt x="1261196" y="3409579"/>
                </a:moveTo>
                <a:lnTo>
                  <a:pt x="2054529" y="3409579"/>
                </a:lnTo>
                <a:cubicBezTo>
                  <a:pt x="2095500" y="3409579"/>
                  <a:pt x="2128714" y="3442793"/>
                  <a:pt x="2128714" y="3483764"/>
                </a:cubicBezTo>
                <a:lnTo>
                  <a:pt x="2128714" y="3516511"/>
                </a:lnTo>
                <a:cubicBezTo>
                  <a:pt x="2128714" y="3557481"/>
                  <a:pt x="2095500" y="3590696"/>
                  <a:pt x="2054529" y="3590696"/>
                </a:cubicBezTo>
                <a:lnTo>
                  <a:pt x="1261196" y="3590696"/>
                </a:lnTo>
                <a:cubicBezTo>
                  <a:pt x="1220225" y="3590696"/>
                  <a:pt x="1187011" y="3557481"/>
                  <a:pt x="1187011" y="3516511"/>
                </a:cubicBezTo>
                <a:lnTo>
                  <a:pt x="1187011" y="3483764"/>
                </a:lnTo>
                <a:cubicBezTo>
                  <a:pt x="1187011" y="3442793"/>
                  <a:pt x="1220225" y="3409579"/>
                  <a:pt x="1261196" y="3409579"/>
                </a:cubicBezTo>
                <a:close/>
                <a:moveTo>
                  <a:pt x="1224976" y="3164451"/>
                </a:moveTo>
                <a:lnTo>
                  <a:pt x="2090747" y="3164451"/>
                </a:lnTo>
                <a:cubicBezTo>
                  <a:pt x="2131719" y="3164451"/>
                  <a:pt x="2164933" y="3197665"/>
                  <a:pt x="2164933" y="3238636"/>
                </a:cubicBezTo>
                <a:lnTo>
                  <a:pt x="2164933" y="3271382"/>
                </a:lnTo>
                <a:cubicBezTo>
                  <a:pt x="2164933" y="3312353"/>
                  <a:pt x="2131719" y="3345567"/>
                  <a:pt x="2090747" y="3345567"/>
                </a:cubicBezTo>
                <a:lnTo>
                  <a:pt x="1224976" y="3345567"/>
                </a:lnTo>
                <a:cubicBezTo>
                  <a:pt x="1184005" y="3345567"/>
                  <a:pt x="1150791" y="3312353"/>
                  <a:pt x="1150791" y="3271382"/>
                </a:cubicBezTo>
                <a:lnTo>
                  <a:pt x="1150791" y="3238636"/>
                </a:lnTo>
                <a:cubicBezTo>
                  <a:pt x="1150791" y="3197665"/>
                  <a:pt x="1184005" y="3164451"/>
                  <a:pt x="1224976" y="3164451"/>
                </a:cubicBezTo>
                <a:close/>
                <a:moveTo>
                  <a:pt x="1188757" y="2919322"/>
                </a:moveTo>
                <a:lnTo>
                  <a:pt x="2126967" y="2919322"/>
                </a:lnTo>
                <a:cubicBezTo>
                  <a:pt x="2167938" y="2919322"/>
                  <a:pt x="2201152" y="2952536"/>
                  <a:pt x="2201152" y="2993507"/>
                </a:cubicBezTo>
                <a:lnTo>
                  <a:pt x="2201152" y="3026254"/>
                </a:lnTo>
                <a:cubicBezTo>
                  <a:pt x="2201152" y="3067224"/>
                  <a:pt x="2167938" y="3100439"/>
                  <a:pt x="2126967" y="3100439"/>
                </a:cubicBezTo>
                <a:lnTo>
                  <a:pt x="1188757" y="3100439"/>
                </a:lnTo>
                <a:cubicBezTo>
                  <a:pt x="1147785" y="3100439"/>
                  <a:pt x="1114571" y="3067224"/>
                  <a:pt x="1114571" y="3026254"/>
                </a:cubicBezTo>
                <a:lnTo>
                  <a:pt x="1114571" y="2993507"/>
                </a:lnTo>
                <a:cubicBezTo>
                  <a:pt x="1114571" y="2952536"/>
                  <a:pt x="1147785" y="2919322"/>
                  <a:pt x="1188757" y="2919322"/>
                </a:cubicBezTo>
                <a:close/>
                <a:moveTo>
                  <a:pt x="1574533" y="1620510"/>
                </a:moveTo>
                <a:cubicBezTo>
                  <a:pt x="1552384" y="1644018"/>
                  <a:pt x="1521864" y="1658080"/>
                  <a:pt x="1488300" y="1658080"/>
                </a:cubicBezTo>
                <a:cubicBezTo>
                  <a:pt x="1460798" y="1658080"/>
                  <a:pt x="1435338" y="1648638"/>
                  <a:pt x="1416032" y="1630675"/>
                </a:cubicBezTo>
                <a:lnTo>
                  <a:pt x="1584647" y="2695264"/>
                </a:lnTo>
                <a:lnTo>
                  <a:pt x="1650915" y="2694732"/>
                </a:lnTo>
                <a:lnTo>
                  <a:pt x="1650915" y="2694695"/>
                </a:lnTo>
                <a:lnTo>
                  <a:pt x="1653298" y="2694714"/>
                </a:lnTo>
                <a:lnTo>
                  <a:pt x="1655679" y="2694695"/>
                </a:lnTo>
                <a:lnTo>
                  <a:pt x="1655679" y="2694732"/>
                </a:lnTo>
                <a:lnTo>
                  <a:pt x="1721162" y="2695258"/>
                </a:lnTo>
                <a:lnTo>
                  <a:pt x="1887727" y="1643609"/>
                </a:lnTo>
                <a:cubicBezTo>
                  <a:pt x="1871593" y="1653234"/>
                  <a:pt x="1852936" y="1658080"/>
                  <a:pt x="1833231" y="1658080"/>
                </a:cubicBezTo>
                <a:cubicBezTo>
                  <a:pt x="1799667" y="1658080"/>
                  <a:pt x="1769147" y="1644018"/>
                  <a:pt x="1746999" y="1620510"/>
                </a:cubicBezTo>
                <a:cubicBezTo>
                  <a:pt x="1724849" y="1644018"/>
                  <a:pt x="1694329" y="1658080"/>
                  <a:pt x="1660766" y="1658080"/>
                </a:cubicBezTo>
                <a:cubicBezTo>
                  <a:pt x="1627202" y="1658080"/>
                  <a:pt x="1596682" y="1644018"/>
                  <a:pt x="1574533" y="1620510"/>
                </a:cubicBezTo>
                <a:close/>
                <a:moveTo>
                  <a:pt x="3254409" y="1194373"/>
                </a:moveTo>
                <a:lnTo>
                  <a:pt x="3254409" y="1446373"/>
                </a:lnTo>
                <a:lnTo>
                  <a:pt x="2894409" y="1395973"/>
                </a:lnTo>
                <a:lnTo>
                  <a:pt x="2894409" y="1244773"/>
                </a:lnTo>
                <a:close/>
                <a:moveTo>
                  <a:pt x="0" y="1194373"/>
                </a:moveTo>
                <a:lnTo>
                  <a:pt x="360000" y="1244773"/>
                </a:lnTo>
                <a:lnTo>
                  <a:pt x="360000" y="1395973"/>
                </a:lnTo>
                <a:lnTo>
                  <a:pt x="0" y="1446373"/>
                </a:lnTo>
                <a:close/>
                <a:moveTo>
                  <a:pt x="1650915" y="686852"/>
                </a:moveTo>
                <a:cubicBezTo>
                  <a:pt x="1164505" y="687423"/>
                  <a:pt x="770387" y="1081929"/>
                  <a:pt x="770387" y="1568485"/>
                </a:cubicBezTo>
                <a:cubicBezTo>
                  <a:pt x="770387" y="1897865"/>
                  <a:pt x="1005466" y="2222947"/>
                  <a:pt x="1190556" y="2371462"/>
                </a:cubicBezTo>
                <a:cubicBezTo>
                  <a:pt x="1274950" y="2469103"/>
                  <a:pt x="1268259" y="2471104"/>
                  <a:pt x="1302554" y="2596072"/>
                </a:cubicBezTo>
                <a:cubicBezTo>
                  <a:pt x="1316217" y="2683697"/>
                  <a:pt x="1288538" y="2692455"/>
                  <a:pt x="1367056" y="2697010"/>
                </a:cubicBezTo>
                <a:lnTo>
                  <a:pt x="1424224" y="2696551"/>
                </a:lnTo>
                <a:lnTo>
                  <a:pt x="1231891" y="1482210"/>
                </a:lnTo>
                <a:cubicBezTo>
                  <a:pt x="1225156" y="1439688"/>
                  <a:pt x="1254167" y="1399758"/>
                  <a:pt x="1296689" y="1393023"/>
                </a:cubicBezTo>
                <a:lnTo>
                  <a:pt x="1299400" y="1392594"/>
                </a:lnTo>
                <a:cubicBezTo>
                  <a:pt x="1338047" y="1386473"/>
                  <a:pt x="1374553" y="1409880"/>
                  <a:pt x="1384555" y="1446557"/>
                </a:cubicBezTo>
                <a:cubicBezTo>
                  <a:pt x="1405249" y="1408365"/>
                  <a:pt x="1444141" y="1384022"/>
                  <a:pt x="1488300" y="1384022"/>
                </a:cubicBezTo>
                <a:cubicBezTo>
                  <a:pt x="1521864" y="1384022"/>
                  <a:pt x="1552384" y="1398085"/>
                  <a:pt x="1574533" y="1421593"/>
                </a:cubicBezTo>
                <a:cubicBezTo>
                  <a:pt x="1596682" y="1398085"/>
                  <a:pt x="1627202" y="1384022"/>
                  <a:pt x="1660766" y="1384022"/>
                </a:cubicBezTo>
                <a:cubicBezTo>
                  <a:pt x="1694329" y="1384022"/>
                  <a:pt x="1724849" y="1398085"/>
                  <a:pt x="1746999" y="1421593"/>
                </a:cubicBezTo>
                <a:cubicBezTo>
                  <a:pt x="1769147" y="1398085"/>
                  <a:pt x="1799667" y="1384022"/>
                  <a:pt x="1833231" y="1384022"/>
                </a:cubicBezTo>
                <a:cubicBezTo>
                  <a:pt x="1870523" y="1384022"/>
                  <a:pt x="1904060" y="1401383"/>
                  <a:pt x="1926459" y="1429718"/>
                </a:cubicBezTo>
                <a:cubicBezTo>
                  <a:pt x="1940429" y="1399945"/>
                  <a:pt x="1972972" y="1382212"/>
                  <a:pt x="2007193" y="1387633"/>
                </a:cubicBezTo>
                <a:lnTo>
                  <a:pt x="2009904" y="1388062"/>
                </a:lnTo>
                <a:cubicBezTo>
                  <a:pt x="2052427" y="1394797"/>
                  <a:pt x="2081437" y="1434727"/>
                  <a:pt x="2074703" y="1477248"/>
                </a:cubicBezTo>
                <a:lnTo>
                  <a:pt x="1881585" y="2696545"/>
                </a:lnTo>
                <a:lnTo>
                  <a:pt x="1939537" y="2697010"/>
                </a:lnTo>
                <a:cubicBezTo>
                  <a:pt x="2018055" y="2692455"/>
                  <a:pt x="1990377" y="2683697"/>
                  <a:pt x="2004039" y="2596072"/>
                </a:cubicBezTo>
                <a:cubicBezTo>
                  <a:pt x="2038334" y="2471104"/>
                  <a:pt x="2031644" y="2469103"/>
                  <a:pt x="2116037" y="2371462"/>
                </a:cubicBezTo>
                <a:cubicBezTo>
                  <a:pt x="2301127" y="2222947"/>
                  <a:pt x="2536206" y="1897865"/>
                  <a:pt x="2536206" y="1568485"/>
                </a:cubicBezTo>
                <a:cubicBezTo>
                  <a:pt x="2536206" y="1081929"/>
                  <a:pt x="2142089" y="687423"/>
                  <a:pt x="1655679" y="686852"/>
                </a:cubicBezTo>
                <a:lnTo>
                  <a:pt x="1655679" y="687071"/>
                </a:lnTo>
                <a:lnTo>
                  <a:pt x="1653298" y="686887"/>
                </a:lnTo>
                <a:lnTo>
                  <a:pt x="1650915" y="687071"/>
                </a:lnTo>
                <a:close/>
                <a:moveTo>
                  <a:pt x="1651270" y="468000"/>
                </a:moveTo>
                <a:lnTo>
                  <a:pt x="1653298" y="468156"/>
                </a:lnTo>
                <a:lnTo>
                  <a:pt x="1655324" y="468000"/>
                </a:lnTo>
                <a:cubicBezTo>
                  <a:pt x="2251596" y="468000"/>
                  <a:pt x="2734970" y="951374"/>
                  <a:pt x="2734970" y="1547647"/>
                </a:cubicBezTo>
                <a:cubicBezTo>
                  <a:pt x="2734970" y="1951147"/>
                  <a:pt x="2446871" y="2349377"/>
                  <a:pt x="2220195" y="2531148"/>
                </a:cubicBezTo>
                <a:cubicBezTo>
                  <a:pt x="2152664" y="2608950"/>
                  <a:pt x="2182466" y="2649832"/>
                  <a:pt x="2167955" y="2751256"/>
                </a:cubicBezTo>
                <a:cubicBezTo>
                  <a:pt x="2130228" y="2829553"/>
                  <a:pt x="2096483" y="2854590"/>
                  <a:pt x="2029795" y="2854590"/>
                </a:cubicBezTo>
                <a:lnTo>
                  <a:pt x="1653298" y="2853242"/>
                </a:lnTo>
                <a:lnTo>
                  <a:pt x="1276798" y="2854590"/>
                </a:lnTo>
                <a:cubicBezTo>
                  <a:pt x="1210112" y="2854590"/>
                  <a:pt x="1176366" y="2829553"/>
                  <a:pt x="1138638" y="2751256"/>
                </a:cubicBezTo>
                <a:cubicBezTo>
                  <a:pt x="1124127" y="2649832"/>
                  <a:pt x="1153930" y="2608950"/>
                  <a:pt x="1086399" y="2531148"/>
                </a:cubicBezTo>
                <a:cubicBezTo>
                  <a:pt x="859722" y="2349377"/>
                  <a:pt x="571623" y="1951147"/>
                  <a:pt x="571623" y="1547647"/>
                </a:cubicBezTo>
                <a:cubicBezTo>
                  <a:pt x="571623" y="951374"/>
                  <a:pt x="1054998" y="468000"/>
                  <a:pt x="1651270" y="468000"/>
                </a:cubicBezTo>
                <a:close/>
                <a:moveTo>
                  <a:pt x="2572549" y="249121"/>
                </a:moveTo>
                <a:lnTo>
                  <a:pt x="2765592" y="411103"/>
                </a:lnTo>
                <a:lnTo>
                  <a:pt x="2495580" y="654483"/>
                </a:lnTo>
                <a:lnTo>
                  <a:pt x="2379754" y="557293"/>
                </a:lnTo>
                <a:close/>
                <a:moveTo>
                  <a:pt x="663986" y="249121"/>
                </a:moveTo>
                <a:lnTo>
                  <a:pt x="856781" y="557293"/>
                </a:lnTo>
                <a:lnTo>
                  <a:pt x="740955" y="654483"/>
                </a:lnTo>
                <a:lnTo>
                  <a:pt x="470943" y="411103"/>
                </a:lnTo>
                <a:close/>
                <a:moveTo>
                  <a:pt x="1527296" y="0"/>
                </a:moveTo>
                <a:lnTo>
                  <a:pt x="1779296" y="0"/>
                </a:lnTo>
                <a:lnTo>
                  <a:pt x="1728896" y="360000"/>
                </a:lnTo>
                <a:lnTo>
                  <a:pt x="1577696" y="3600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a:xfrm>
            <a:off x="7112000" y="2885335"/>
            <a:ext cx="5080000" cy="1185606"/>
          </a:xfrm>
        </p:spPr>
        <p:txBody>
          <a:bodyPr/>
          <a:lstStyle/>
          <a:p>
            <a:pPr algn="r"/>
            <a:r>
              <a:rPr lang="en-US" sz="4800" b="1" dirty="0">
                <a:gradFill flip="none" rotWithShape="1">
                  <a:gsLst>
                    <a:gs pos="0">
                      <a:schemeClr val="accent1"/>
                    </a:gs>
                    <a:gs pos="70000">
                      <a:schemeClr val="accent3"/>
                    </a:gs>
                    <a:gs pos="35000">
                      <a:schemeClr val="accent2"/>
                    </a:gs>
                    <a:gs pos="100000">
                      <a:schemeClr val="accent4"/>
                    </a:gs>
                  </a:gsLst>
                  <a:lin ang="0" scaled="1"/>
                  <a:tileRect/>
                </a:gradFill>
              </a:rPr>
              <a:t>1. Basic Concepts</a:t>
            </a:r>
          </a:p>
        </p:txBody>
      </p:sp>
      <p:grpSp>
        <p:nvGrpSpPr>
          <p:cNvPr id="7" name="Group 6">
            <a:extLst>
              <a:ext uri="{FF2B5EF4-FFF2-40B4-BE49-F238E27FC236}">
                <a16:creationId xmlns:a16="http://schemas.microsoft.com/office/drawing/2014/main" id="{09ED4FC3-419C-4D2F-B148-B4BCBD72D5A1}"/>
              </a:ext>
            </a:extLst>
          </p:cNvPr>
          <p:cNvGrpSpPr/>
          <p:nvPr/>
        </p:nvGrpSpPr>
        <p:grpSpPr>
          <a:xfrm>
            <a:off x="-10603" y="137778"/>
            <a:ext cx="5961460" cy="6728858"/>
            <a:chOff x="2139373" y="1568826"/>
            <a:chExt cx="4193197" cy="4732973"/>
          </a:xfrm>
        </p:grpSpPr>
        <p:sp>
          <p:nvSpPr>
            <p:cNvPr id="8" name="Freeform 2">
              <a:extLst>
                <a:ext uri="{FF2B5EF4-FFF2-40B4-BE49-F238E27FC236}">
                  <a16:creationId xmlns:a16="http://schemas.microsoft.com/office/drawing/2014/main" id="{48B993E4-FC77-4F43-B0F1-E27D34C4822F}"/>
                </a:ext>
              </a:extLst>
            </p:cNvPr>
            <p:cNvSpPr/>
            <p:nvPr/>
          </p:nvSpPr>
          <p:spPr>
            <a:xfrm>
              <a:off x="2139373" y="1568826"/>
              <a:ext cx="4193197" cy="4732973"/>
            </a:xfrm>
            <a:custGeom>
              <a:avLst/>
              <a:gdLst>
                <a:gd name="connsiteX0" fmla="*/ 2428875 w 4000500"/>
                <a:gd name="connsiteY0" fmla="*/ 3952875 h 4600575"/>
                <a:gd name="connsiteX1" fmla="*/ 2628900 w 4000500"/>
                <a:gd name="connsiteY1" fmla="*/ 3257550 h 4600575"/>
                <a:gd name="connsiteX2" fmla="*/ 3533775 w 4000500"/>
                <a:gd name="connsiteY2" fmla="*/ 3314700 h 4600575"/>
                <a:gd name="connsiteX3" fmla="*/ 3543300 w 4000500"/>
                <a:gd name="connsiteY3" fmla="*/ 2847975 h 4600575"/>
                <a:gd name="connsiteX4" fmla="*/ 3724275 w 4000500"/>
                <a:gd name="connsiteY4" fmla="*/ 2705100 h 4600575"/>
                <a:gd name="connsiteX5" fmla="*/ 3629025 w 4000500"/>
                <a:gd name="connsiteY5" fmla="*/ 2600325 h 4600575"/>
                <a:gd name="connsiteX6" fmla="*/ 3752850 w 4000500"/>
                <a:gd name="connsiteY6" fmla="*/ 2524125 h 4600575"/>
                <a:gd name="connsiteX7" fmla="*/ 3686175 w 4000500"/>
                <a:gd name="connsiteY7" fmla="*/ 2295525 h 4600575"/>
                <a:gd name="connsiteX8" fmla="*/ 4000500 w 4000500"/>
                <a:gd name="connsiteY8" fmla="*/ 2085975 h 4600575"/>
                <a:gd name="connsiteX9" fmla="*/ 3552825 w 4000500"/>
                <a:gd name="connsiteY9" fmla="*/ 1457325 h 4600575"/>
                <a:gd name="connsiteX10" fmla="*/ 2028825 w 4000500"/>
                <a:gd name="connsiteY10" fmla="*/ 0 h 4600575"/>
                <a:gd name="connsiteX11" fmla="*/ 533400 w 4000500"/>
                <a:gd name="connsiteY11" fmla="*/ 933450 h 4600575"/>
                <a:gd name="connsiteX12" fmla="*/ 1028700 w 4000500"/>
                <a:gd name="connsiteY12" fmla="*/ 2838450 h 4600575"/>
                <a:gd name="connsiteX13" fmla="*/ 0 w 4000500"/>
                <a:gd name="connsiteY13" fmla="*/ 4600575 h 4600575"/>
                <a:gd name="connsiteX14" fmla="*/ 0 w 4000500"/>
                <a:gd name="connsiteY14" fmla="*/ 4600575 h 4600575"/>
                <a:gd name="connsiteX0" fmla="*/ 2428875 w 4000500"/>
                <a:gd name="connsiteY0" fmla="*/ 3952875 h 4600575"/>
                <a:gd name="connsiteX1" fmla="*/ 2628900 w 4000500"/>
                <a:gd name="connsiteY1" fmla="*/ 3257550 h 4600575"/>
                <a:gd name="connsiteX2" fmla="*/ 3509921 w 4000500"/>
                <a:gd name="connsiteY2" fmla="*/ 3306749 h 4600575"/>
                <a:gd name="connsiteX3" fmla="*/ 3543300 w 4000500"/>
                <a:gd name="connsiteY3" fmla="*/ 2847975 h 4600575"/>
                <a:gd name="connsiteX4" fmla="*/ 3724275 w 4000500"/>
                <a:gd name="connsiteY4" fmla="*/ 2705100 h 4600575"/>
                <a:gd name="connsiteX5" fmla="*/ 3629025 w 4000500"/>
                <a:gd name="connsiteY5" fmla="*/ 2600325 h 4600575"/>
                <a:gd name="connsiteX6" fmla="*/ 3752850 w 4000500"/>
                <a:gd name="connsiteY6" fmla="*/ 2524125 h 4600575"/>
                <a:gd name="connsiteX7" fmla="*/ 3686175 w 4000500"/>
                <a:gd name="connsiteY7" fmla="*/ 2295525 h 4600575"/>
                <a:gd name="connsiteX8" fmla="*/ 4000500 w 4000500"/>
                <a:gd name="connsiteY8" fmla="*/ 2085975 h 4600575"/>
                <a:gd name="connsiteX9" fmla="*/ 3552825 w 4000500"/>
                <a:gd name="connsiteY9" fmla="*/ 1457325 h 4600575"/>
                <a:gd name="connsiteX10" fmla="*/ 2028825 w 4000500"/>
                <a:gd name="connsiteY10" fmla="*/ 0 h 4600575"/>
                <a:gd name="connsiteX11" fmla="*/ 533400 w 4000500"/>
                <a:gd name="connsiteY11" fmla="*/ 933450 h 4600575"/>
                <a:gd name="connsiteX12" fmla="*/ 1028700 w 4000500"/>
                <a:gd name="connsiteY12" fmla="*/ 2838450 h 4600575"/>
                <a:gd name="connsiteX13" fmla="*/ 0 w 4000500"/>
                <a:gd name="connsiteY13" fmla="*/ 4600575 h 4600575"/>
                <a:gd name="connsiteX14" fmla="*/ 0 w 4000500"/>
                <a:gd name="connsiteY14" fmla="*/ 4600575 h 4600575"/>
                <a:gd name="connsiteX0" fmla="*/ 2428875 w 4000500"/>
                <a:gd name="connsiteY0" fmla="*/ 3952875 h 4600575"/>
                <a:gd name="connsiteX1" fmla="*/ 2628900 w 4000500"/>
                <a:gd name="connsiteY1" fmla="*/ 3257550 h 4600575"/>
                <a:gd name="connsiteX2" fmla="*/ 3509921 w 4000500"/>
                <a:gd name="connsiteY2" fmla="*/ 3306749 h 4600575"/>
                <a:gd name="connsiteX3" fmla="*/ 3543300 w 4000500"/>
                <a:gd name="connsiteY3" fmla="*/ 2847975 h 4600575"/>
                <a:gd name="connsiteX4" fmla="*/ 3724275 w 4000500"/>
                <a:gd name="connsiteY4" fmla="*/ 2705100 h 4600575"/>
                <a:gd name="connsiteX5" fmla="*/ 3629025 w 4000500"/>
                <a:gd name="connsiteY5" fmla="*/ 2600325 h 4600575"/>
                <a:gd name="connsiteX6" fmla="*/ 3752850 w 4000500"/>
                <a:gd name="connsiteY6" fmla="*/ 2524125 h 4600575"/>
                <a:gd name="connsiteX7" fmla="*/ 3686175 w 4000500"/>
                <a:gd name="connsiteY7" fmla="*/ 2295525 h 4600575"/>
                <a:gd name="connsiteX8" fmla="*/ 4000500 w 4000500"/>
                <a:gd name="connsiteY8" fmla="*/ 2085975 h 4600575"/>
                <a:gd name="connsiteX9" fmla="*/ 3552825 w 4000500"/>
                <a:gd name="connsiteY9" fmla="*/ 1457325 h 4600575"/>
                <a:gd name="connsiteX10" fmla="*/ 2028825 w 4000500"/>
                <a:gd name="connsiteY10" fmla="*/ 0 h 4600575"/>
                <a:gd name="connsiteX11" fmla="*/ 533400 w 4000500"/>
                <a:gd name="connsiteY11" fmla="*/ 933450 h 4600575"/>
                <a:gd name="connsiteX12" fmla="*/ 1028700 w 4000500"/>
                <a:gd name="connsiteY12" fmla="*/ 2838450 h 4600575"/>
                <a:gd name="connsiteX13" fmla="*/ 0 w 4000500"/>
                <a:gd name="connsiteY13" fmla="*/ 4600575 h 4600575"/>
                <a:gd name="connsiteX14" fmla="*/ 0 w 4000500"/>
                <a:gd name="connsiteY14" fmla="*/ 4600575 h 4600575"/>
                <a:gd name="connsiteX0" fmla="*/ 2428875 w 4000500"/>
                <a:gd name="connsiteY0" fmla="*/ 3952875 h 4600575"/>
                <a:gd name="connsiteX1" fmla="*/ 2628900 w 4000500"/>
                <a:gd name="connsiteY1" fmla="*/ 3257550 h 4600575"/>
                <a:gd name="connsiteX2" fmla="*/ 3509921 w 4000500"/>
                <a:gd name="connsiteY2" fmla="*/ 3306749 h 4600575"/>
                <a:gd name="connsiteX3" fmla="*/ 3563178 w 4000500"/>
                <a:gd name="connsiteY3" fmla="*/ 2847975 h 4600575"/>
                <a:gd name="connsiteX4" fmla="*/ 3724275 w 4000500"/>
                <a:gd name="connsiteY4" fmla="*/ 2705100 h 4600575"/>
                <a:gd name="connsiteX5" fmla="*/ 3629025 w 4000500"/>
                <a:gd name="connsiteY5" fmla="*/ 2600325 h 4600575"/>
                <a:gd name="connsiteX6" fmla="*/ 3752850 w 4000500"/>
                <a:gd name="connsiteY6" fmla="*/ 2524125 h 4600575"/>
                <a:gd name="connsiteX7" fmla="*/ 3686175 w 4000500"/>
                <a:gd name="connsiteY7" fmla="*/ 2295525 h 4600575"/>
                <a:gd name="connsiteX8" fmla="*/ 4000500 w 4000500"/>
                <a:gd name="connsiteY8" fmla="*/ 2085975 h 4600575"/>
                <a:gd name="connsiteX9" fmla="*/ 3552825 w 4000500"/>
                <a:gd name="connsiteY9" fmla="*/ 1457325 h 4600575"/>
                <a:gd name="connsiteX10" fmla="*/ 2028825 w 4000500"/>
                <a:gd name="connsiteY10" fmla="*/ 0 h 4600575"/>
                <a:gd name="connsiteX11" fmla="*/ 533400 w 4000500"/>
                <a:gd name="connsiteY11" fmla="*/ 933450 h 4600575"/>
                <a:gd name="connsiteX12" fmla="*/ 1028700 w 4000500"/>
                <a:gd name="connsiteY12" fmla="*/ 2838450 h 4600575"/>
                <a:gd name="connsiteX13" fmla="*/ 0 w 4000500"/>
                <a:gd name="connsiteY13" fmla="*/ 4600575 h 4600575"/>
                <a:gd name="connsiteX14" fmla="*/ 0 w 4000500"/>
                <a:gd name="connsiteY14" fmla="*/ 4600575 h 4600575"/>
                <a:gd name="connsiteX0" fmla="*/ 2428875 w 4000500"/>
                <a:gd name="connsiteY0" fmla="*/ 3952875 h 4600575"/>
                <a:gd name="connsiteX1" fmla="*/ 2628900 w 4000500"/>
                <a:gd name="connsiteY1" fmla="*/ 3257550 h 4600575"/>
                <a:gd name="connsiteX2" fmla="*/ 3509921 w 4000500"/>
                <a:gd name="connsiteY2" fmla="*/ 3306749 h 4600575"/>
                <a:gd name="connsiteX3" fmla="*/ 3563178 w 4000500"/>
                <a:gd name="connsiteY3" fmla="*/ 2847975 h 4600575"/>
                <a:gd name="connsiteX4" fmla="*/ 3724275 w 4000500"/>
                <a:gd name="connsiteY4" fmla="*/ 2705100 h 4600575"/>
                <a:gd name="connsiteX5" fmla="*/ 3629025 w 4000500"/>
                <a:gd name="connsiteY5" fmla="*/ 2600325 h 4600575"/>
                <a:gd name="connsiteX6" fmla="*/ 3752850 w 4000500"/>
                <a:gd name="connsiteY6" fmla="*/ 2524125 h 4600575"/>
                <a:gd name="connsiteX7" fmla="*/ 3686175 w 4000500"/>
                <a:gd name="connsiteY7" fmla="*/ 2295525 h 4600575"/>
                <a:gd name="connsiteX8" fmla="*/ 4000500 w 4000500"/>
                <a:gd name="connsiteY8" fmla="*/ 2085975 h 4600575"/>
                <a:gd name="connsiteX9" fmla="*/ 3552825 w 4000500"/>
                <a:gd name="connsiteY9" fmla="*/ 1457325 h 4600575"/>
                <a:gd name="connsiteX10" fmla="*/ 2028825 w 4000500"/>
                <a:gd name="connsiteY10" fmla="*/ 0 h 4600575"/>
                <a:gd name="connsiteX11" fmla="*/ 533400 w 4000500"/>
                <a:gd name="connsiteY11" fmla="*/ 933450 h 4600575"/>
                <a:gd name="connsiteX12" fmla="*/ 1028700 w 4000500"/>
                <a:gd name="connsiteY12" fmla="*/ 2838450 h 4600575"/>
                <a:gd name="connsiteX13" fmla="*/ 0 w 4000500"/>
                <a:gd name="connsiteY13" fmla="*/ 4600575 h 4600575"/>
                <a:gd name="connsiteX14" fmla="*/ 0 w 4000500"/>
                <a:gd name="connsiteY14" fmla="*/ 4600575 h 4600575"/>
                <a:gd name="connsiteX0" fmla="*/ 2428875 w 4000500"/>
                <a:gd name="connsiteY0" fmla="*/ 3952875 h 4600575"/>
                <a:gd name="connsiteX1" fmla="*/ 2628900 w 4000500"/>
                <a:gd name="connsiteY1" fmla="*/ 3257550 h 4600575"/>
                <a:gd name="connsiteX2" fmla="*/ 3509921 w 4000500"/>
                <a:gd name="connsiteY2" fmla="*/ 3306749 h 4600575"/>
                <a:gd name="connsiteX3" fmla="*/ 3563178 w 4000500"/>
                <a:gd name="connsiteY3" fmla="*/ 2847975 h 4600575"/>
                <a:gd name="connsiteX4" fmla="*/ 3724275 w 4000500"/>
                <a:gd name="connsiteY4" fmla="*/ 2705100 h 4600575"/>
                <a:gd name="connsiteX5" fmla="*/ 3629025 w 4000500"/>
                <a:gd name="connsiteY5" fmla="*/ 2600325 h 4600575"/>
                <a:gd name="connsiteX6" fmla="*/ 3752850 w 4000500"/>
                <a:gd name="connsiteY6" fmla="*/ 2524125 h 4600575"/>
                <a:gd name="connsiteX7" fmla="*/ 3686175 w 4000500"/>
                <a:gd name="connsiteY7" fmla="*/ 2295525 h 4600575"/>
                <a:gd name="connsiteX8" fmla="*/ 4000500 w 4000500"/>
                <a:gd name="connsiteY8" fmla="*/ 2085975 h 4600575"/>
                <a:gd name="connsiteX9" fmla="*/ 3552825 w 4000500"/>
                <a:gd name="connsiteY9" fmla="*/ 1457325 h 4600575"/>
                <a:gd name="connsiteX10" fmla="*/ 2028825 w 4000500"/>
                <a:gd name="connsiteY10" fmla="*/ 0 h 4600575"/>
                <a:gd name="connsiteX11" fmla="*/ 533400 w 4000500"/>
                <a:gd name="connsiteY11" fmla="*/ 933450 h 4600575"/>
                <a:gd name="connsiteX12" fmla="*/ 1028700 w 4000500"/>
                <a:gd name="connsiteY12" fmla="*/ 2838450 h 4600575"/>
                <a:gd name="connsiteX13" fmla="*/ 0 w 4000500"/>
                <a:gd name="connsiteY13" fmla="*/ 4600575 h 4600575"/>
                <a:gd name="connsiteX14" fmla="*/ 0 w 4000500"/>
                <a:gd name="connsiteY14" fmla="*/ 4600575 h 4600575"/>
                <a:gd name="connsiteX0" fmla="*/ 2428875 w 4000500"/>
                <a:gd name="connsiteY0" fmla="*/ 3952875 h 4600575"/>
                <a:gd name="connsiteX1" fmla="*/ 2628900 w 4000500"/>
                <a:gd name="connsiteY1" fmla="*/ 3257550 h 4600575"/>
                <a:gd name="connsiteX2" fmla="*/ 3509921 w 4000500"/>
                <a:gd name="connsiteY2" fmla="*/ 3306749 h 4600575"/>
                <a:gd name="connsiteX3" fmla="*/ 3563178 w 4000500"/>
                <a:gd name="connsiteY3" fmla="*/ 2847975 h 4600575"/>
                <a:gd name="connsiteX4" fmla="*/ 3724275 w 4000500"/>
                <a:gd name="connsiteY4" fmla="*/ 2705100 h 4600575"/>
                <a:gd name="connsiteX5" fmla="*/ 3629025 w 4000500"/>
                <a:gd name="connsiteY5" fmla="*/ 2600325 h 4600575"/>
                <a:gd name="connsiteX6" fmla="*/ 3752850 w 4000500"/>
                <a:gd name="connsiteY6" fmla="*/ 2524125 h 4600575"/>
                <a:gd name="connsiteX7" fmla="*/ 3686175 w 4000500"/>
                <a:gd name="connsiteY7" fmla="*/ 2295525 h 4600575"/>
                <a:gd name="connsiteX8" fmla="*/ 4000500 w 4000500"/>
                <a:gd name="connsiteY8" fmla="*/ 2085975 h 4600575"/>
                <a:gd name="connsiteX9" fmla="*/ 3552825 w 4000500"/>
                <a:gd name="connsiteY9" fmla="*/ 1457325 h 4600575"/>
                <a:gd name="connsiteX10" fmla="*/ 2028825 w 4000500"/>
                <a:gd name="connsiteY10" fmla="*/ 0 h 4600575"/>
                <a:gd name="connsiteX11" fmla="*/ 533400 w 4000500"/>
                <a:gd name="connsiteY11" fmla="*/ 933450 h 4600575"/>
                <a:gd name="connsiteX12" fmla="*/ 1028700 w 4000500"/>
                <a:gd name="connsiteY12" fmla="*/ 2838450 h 4600575"/>
                <a:gd name="connsiteX13" fmla="*/ 0 w 4000500"/>
                <a:gd name="connsiteY13" fmla="*/ 4600575 h 4600575"/>
                <a:gd name="connsiteX14" fmla="*/ 0 w 4000500"/>
                <a:gd name="connsiteY14" fmla="*/ 4600575 h 4600575"/>
                <a:gd name="connsiteX0" fmla="*/ 2428875 w 4000500"/>
                <a:gd name="connsiteY0" fmla="*/ 3952875 h 4600575"/>
                <a:gd name="connsiteX1" fmla="*/ 2632875 w 4000500"/>
                <a:gd name="connsiteY1" fmla="*/ 3281404 h 4600575"/>
                <a:gd name="connsiteX2" fmla="*/ 3509921 w 4000500"/>
                <a:gd name="connsiteY2" fmla="*/ 3306749 h 4600575"/>
                <a:gd name="connsiteX3" fmla="*/ 3563178 w 4000500"/>
                <a:gd name="connsiteY3" fmla="*/ 2847975 h 4600575"/>
                <a:gd name="connsiteX4" fmla="*/ 3724275 w 4000500"/>
                <a:gd name="connsiteY4" fmla="*/ 2705100 h 4600575"/>
                <a:gd name="connsiteX5" fmla="*/ 3629025 w 4000500"/>
                <a:gd name="connsiteY5" fmla="*/ 2600325 h 4600575"/>
                <a:gd name="connsiteX6" fmla="*/ 3752850 w 4000500"/>
                <a:gd name="connsiteY6" fmla="*/ 2524125 h 4600575"/>
                <a:gd name="connsiteX7" fmla="*/ 3686175 w 4000500"/>
                <a:gd name="connsiteY7" fmla="*/ 2295525 h 4600575"/>
                <a:gd name="connsiteX8" fmla="*/ 4000500 w 4000500"/>
                <a:gd name="connsiteY8" fmla="*/ 2085975 h 4600575"/>
                <a:gd name="connsiteX9" fmla="*/ 3552825 w 4000500"/>
                <a:gd name="connsiteY9" fmla="*/ 1457325 h 4600575"/>
                <a:gd name="connsiteX10" fmla="*/ 2028825 w 4000500"/>
                <a:gd name="connsiteY10" fmla="*/ 0 h 4600575"/>
                <a:gd name="connsiteX11" fmla="*/ 533400 w 4000500"/>
                <a:gd name="connsiteY11" fmla="*/ 933450 h 4600575"/>
                <a:gd name="connsiteX12" fmla="*/ 1028700 w 4000500"/>
                <a:gd name="connsiteY12" fmla="*/ 2838450 h 4600575"/>
                <a:gd name="connsiteX13" fmla="*/ 0 w 4000500"/>
                <a:gd name="connsiteY13" fmla="*/ 4600575 h 4600575"/>
                <a:gd name="connsiteX14" fmla="*/ 0 w 4000500"/>
                <a:gd name="connsiteY14" fmla="*/ 4600575 h 4600575"/>
                <a:gd name="connsiteX0" fmla="*/ 2428875 w 4000500"/>
                <a:gd name="connsiteY0" fmla="*/ 3952875 h 4600575"/>
                <a:gd name="connsiteX1" fmla="*/ 2632875 w 4000500"/>
                <a:gd name="connsiteY1" fmla="*/ 3281404 h 4600575"/>
                <a:gd name="connsiteX2" fmla="*/ 3509921 w 4000500"/>
                <a:gd name="connsiteY2" fmla="*/ 3306749 h 4600575"/>
                <a:gd name="connsiteX3" fmla="*/ 3563178 w 4000500"/>
                <a:gd name="connsiteY3" fmla="*/ 2847975 h 4600575"/>
                <a:gd name="connsiteX4" fmla="*/ 3724275 w 4000500"/>
                <a:gd name="connsiteY4" fmla="*/ 2705100 h 4600575"/>
                <a:gd name="connsiteX5" fmla="*/ 3629025 w 4000500"/>
                <a:gd name="connsiteY5" fmla="*/ 2600325 h 4600575"/>
                <a:gd name="connsiteX6" fmla="*/ 3752850 w 4000500"/>
                <a:gd name="connsiteY6" fmla="*/ 2524125 h 4600575"/>
                <a:gd name="connsiteX7" fmla="*/ 3686175 w 4000500"/>
                <a:gd name="connsiteY7" fmla="*/ 2295525 h 4600575"/>
                <a:gd name="connsiteX8" fmla="*/ 4000500 w 4000500"/>
                <a:gd name="connsiteY8" fmla="*/ 2085975 h 4600575"/>
                <a:gd name="connsiteX9" fmla="*/ 3552825 w 4000500"/>
                <a:gd name="connsiteY9" fmla="*/ 1457325 h 4600575"/>
                <a:gd name="connsiteX10" fmla="*/ 2028825 w 4000500"/>
                <a:gd name="connsiteY10" fmla="*/ 0 h 4600575"/>
                <a:gd name="connsiteX11" fmla="*/ 533400 w 4000500"/>
                <a:gd name="connsiteY11" fmla="*/ 933450 h 4600575"/>
                <a:gd name="connsiteX12" fmla="*/ 1028700 w 4000500"/>
                <a:gd name="connsiteY12" fmla="*/ 2838450 h 4600575"/>
                <a:gd name="connsiteX13" fmla="*/ 0 w 4000500"/>
                <a:gd name="connsiteY13" fmla="*/ 4600575 h 4600575"/>
                <a:gd name="connsiteX14" fmla="*/ 0 w 4000500"/>
                <a:gd name="connsiteY14" fmla="*/ 4600575 h 4600575"/>
                <a:gd name="connsiteX0" fmla="*/ 2428875 w 4000500"/>
                <a:gd name="connsiteY0" fmla="*/ 3952875 h 4600575"/>
                <a:gd name="connsiteX1" fmla="*/ 2632875 w 4000500"/>
                <a:gd name="connsiteY1" fmla="*/ 3281404 h 4600575"/>
                <a:gd name="connsiteX2" fmla="*/ 3509921 w 4000500"/>
                <a:gd name="connsiteY2" fmla="*/ 3306749 h 4600575"/>
                <a:gd name="connsiteX3" fmla="*/ 3563178 w 4000500"/>
                <a:gd name="connsiteY3" fmla="*/ 2847975 h 4600575"/>
                <a:gd name="connsiteX4" fmla="*/ 3724275 w 4000500"/>
                <a:gd name="connsiteY4" fmla="*/ 2705100 h 4600575"/>
                <a:gd name="connsiteX5" fmla="*/ 3629025 w 4000500"/>
                <a:gd name="connsiteY5" fmla="*/ 2600325 h 4600575"/>
                <a:gd name="connsiteX6" fmla="*/ 3752850 w 4000500"/>
                <a:gd name="connsiteY6" fmla="*/ 2524125 h 4600575"/>
                <a:gd name="connsiteX7" fmla="*/ 3686175 w 4000500"/>
                <a:gd name="connsiteY7" fmla="*/ 2295525 h 4600575"/>
                <a:gd name="connsiteX8" fmla="*/ 4000500 w 4000500"/>
                <a:gd name="connsiteY8" fmla="*/ 2085975 h 4600575"/>
                <a:gd name="connsiteX9" fmla="*/ 3552825 w 4000500"/>
                <a:gd name="connsiteY9" fmla="*/ 1457325 h 4600575"/>
                <a:gd name="connsiteX10" fmla="*/ 2028825 w 4000500"/>
                <a:gd name="connsiteY10" fmla="*/ 0 h 4600575"/>
                <a:gd name="connsiteX11" fmla="*/ 533400 w 4000500"/>
                <a:gd name="connsiteY11" fmla="*/ 933450 h 4600575"/>
                <a:gd name="connsiteX12" fmla="*/ 1028700 w 4000500"/>
                <a:gd name="connsiteY12" fmla="*/ 2838450 h 4600575"/>
                <a:gd name="connsiteX13" fmla="*/ 0 w 4000500"/>
                <a:gd name="connsiteY13" fmla="*/ 4600575 h 4600575"/>
                <a:gd name="connsiteX14" fmla="*/ 0 w 4000500"/>
                <a:gd name="connsiteY14" fmla="*/ 4600575 h 4600575"/>
                <a:gd name="connsiteX0" fmla="*/ 2428875 w 4000500"/>
                <a:gd name="connsiteY0" fmla="*/ 3952875 h 4600575"/>
                <a:gd name="connsiteX1" fmla="*/ 2632875 w 4000500"/>
                <a:gd name="connsiteY1" fmla="*/ 3281404 h 4600575"/>
                <a:gd name="connsiteX2" fmla="*/ 3509921 w 4000500"/>
                <a:gd name="connsiteY2" fmla="*/ 3306749 h 4600575"/>
                <a:gd name="connsiteX3" fmla="*/ 3563178 w 4000500"/>
                <a:gd name="connsiteY3" fmla="*/ 2847975 h 4600575"/>
                <a:gd name="connsiteX4" fmla="*/ 3724275 w 4000500"/>
                <a:gd name="connsiteY4" fmla="*/ 2705100 h 4600575"/>
                <a:gd name="connsiteX5" fmla="*/ 3629025 w 4000500"/>
                <a:gd name="connsiteY5" fmla="*/ 2600325 h 4600575"/>
                <a:gd name="connsiteX6" fmla="*/ 3752850 w 4000500"/>
                <a:gd name="connsiteY6" fmla="*/ 2524125 h 4600575"/>
                <a:gd name="connsiteX7" fmla="*/ 3686175 w 4000500"/>
                <a:gd name="connsiteY7" fmla="*/ 2295525 h 4600575"/>
                <a:gd name="connsiteX8" fmla="*/ 4000500 w 4000500"/>
                <a:gd name="connsiteY8" fmla="*/ 2085975 h 4600575"/>
                <a:gd name="connsiteX9" fmla="*/ 3552825 w 4000500"/>
                <a:gd name="connsiteY9" fmla="*/ 1457325 h 4600575"/>
                <a:gd name="connsiteX10" fmla="*/ 2028825 w 4000500"/>
                <a:gd name="connsiteY10" fmla="*/ 0 h 4600575"/>
                <a:gd name="connsiteX11" fmla="*/ 533400 w 4000500"/>
                <a:gd name="connsiteY11" fmla="*/ 933450 h 4600575"/>
                <a:gd name="connsiteX12" fmla="*/ 1028700 w 4000500"/>
                <a:gd name="connsiteY12" fmla="*/ 2838450 h 4600575"/>
                <a:gd name="connsiteX13" fmla="*/ 0 w 4000500"/>
                <a:gd name="connsiteY13" fmla="*/ 4600575 h 4600575"/>
                <a:gd name="connsiteX14" fmla="*/ 0 w 4000500"/>
                <a:gd name="connsiteY14" fmla="*/ 4600575 h 4600575"/>
                <a:gd name="connsiteX0" fmla="*/ 2428875 w 4000500"/>
                <a:gd name="connsiteY0" fmla="*/ 3952875 h 4600575"/>
                <a:gd name="connsiteX1" fmla="*/ 2632875 w 4000500"/>
                <a:gd name="connsiteY1" fmla="*/ 3281404 h 4600575"/>
                <a:gd name="connsiteX2" fmla="*/ 3509921 w 4000500"/>
                <a:gd name="connsiteY2" fmla="*/ 3306749 h 4600575"/>
                <a:gd name="connsiteX3" fmla="*/ 3555226 w 4000500"/>
                <a:gd name="connsiteY3" fmla="*/ 2851950 h 4600575"/>
                <a:gd name="connsiteX4" fmla="*/ 3724275 w 4000500"/>
                <a:gd name="connsiteY4" fmla="*/ 2705100 h 4600575"/>
                <a:gd name="connsiteX5" fmla="*/ 3629025 w 4000500"/>
                <a:gd name="connsiteY5" fmla="*/ 2600325 h 4600575"/>
                <a:gd name="connsiteX6" fmla="*/ 3752850 w 4000500"/>
                <a:gd name="connsiteY6" fmla="*/ 2524125 h 4600575"/>
                <a:gd name="connsiteX7" fmla="*/ 3686175 w 4000500"/>
                <a:gd name="connsiteY7" fmla="*/ 2295525 h 4600575"/>
                <a:gd name="connsiteX8" fmla="*/ 4000500 w 4000500"/>
                <a:gd name="connsiteY8" fmla="*/ 2085975 h 4600575"/>
                <a:gd name="connsiteX9" fmla="*/ 3552825 w 4000500"/>
                <a:gd name="connsiteY9" fmla="*/ 1457325 h 4600575"/>
                <a:gd name="connsiteX10" fmla="*/ 2028825 w 4000500"/>
                <a:gd name="connsiteY10" fmla="*/ 0 h 4600575"/>
                <a:gd name="connsiteX11" fmla="*/ 533400 w 4000500"/>
                <a:gd name="connsiteY11" fmla="*/ 933450 h 4600575"/>
                <a:gd name="connsiteX12" fmla="*/ 1028700 w 4000500"/>
                <a:gd name="connsiteY12" fmla="*/ 2838450 h 4600575"/>
                <a:gd name="connsiteX13" fmla="*/ 0 w 4000500"/>
                <a:gd name="connsiteY13" fmla="*/ 4600575 h 4600575"/>
                <a:gd name="connsiteX14" fmla="*/ 0 w 4000500"/>
                <a:gd name="connsiteY14" fmla="*/ 4600575 h 4600575"/>
                <a:gd name="connsiteX0" fmla="*/ 2428875 w 4000500"/>
                <a:gd name="connsiteY0" fmla="*/ 3952875 h 4600575"/>
                <a:gd name="connsiteX1" fmla="*/ 2632875 w 4000500"/>
                <a:gd name="connsiteY1" fmla="*/ 3281404 h 4600575"/>
                <a:gd name="connsiteX2" fmla="*/ 3509921 w 4000500"/>
                <a:gd name="connsiteY2" fmla="*/ 3306749 h 4600575"/>
                <a:gd name="connsiteX3" fmla="*/ 3555226 w 4000500"/>
                <a:gd name="connsiteY3" fmla="*/ 2851950 h 4600575"/>
                <a:gd name="connsiteX4" fmla="*/ 3631427 w 4000500"/>
                <a:gd name="connsiteY4" fmla="*/ 2800019 h 4600575"/>
                <a:gd name="connsiteX5" fmla="*/ 3724275 w 4000500"/>
                <a:gd name="connsiteY5" fmla="*/ 2705100 h 4600575"/>
                <a:gd name="connsiteX6" fmla="*/ 3629025 w 4000500"/>
                <a:gd name="connsiteY6" fmla="*/ 2600325 h 4600575"/>
                <a:gd name="connsiteX7" fmla="*/ 3752850 w 4000500"/>
                <a:gd name="connsiteY7" fmla="*/ 2524125 h 4600575"/>
                <a:gd name="connsiteX8" fmla="*/ 3686175 w 4000500"/>
                <a:gd name="connsiteY8" fmla="*/ 2295525 h 4600575"/>
                <a:gd name="connsiteX9" fmla="*/ 4000500 w 4000500"/>
                <a:gd name="connsiteY9" fmla="*/ 2085975 h 4600575"/>
                <a:gd name="connsiteX10" fmla="*/ 3552825 w 4000500"/>
                <a:gd name="connsiteY10" fmla="*/ 1457325 h 4600575"/>
                <a:gd name="connsiteX11" fmla="*/ 2028825 w 4000500"/>
                <a:gd name="connsiteY11" fmla="*/ 0 h 4600575"/>
                <a:gd name="connsiteX12" fmla="*/ 533400 w 4000500"/>
                <a:gd name="connsiteY12" fmla="*/ 933450 h 4600575"/>
                <a:gd name="connsiteX13" fmla="*/ 1028700 w 4000500"/>
                <a:gd name="connsiteY13" fmla="*/ 2838450 h 4600575"/>
                <a:gd name="connsiteX14" fmla="*/ 0 w 4000500"/>
                <a:gd name="connsiteY14" fmla="*/ 4600575 h 4600575"/>
                <a:gd name="connsiteX15" fmla="*/ 0 w 4000500"/>
                <a:gd name="connsiteY15" fmla="*/ 4600575 h 4600575"/>
                <a:gd name="connsiteX0" fmla="*/ 2428875 w 4000500"/>
                <a:gd name="connsiteY0" fmla="*/ 3952875 h 4600575"/>
                <a:gd name="connsiteX1" fmla="*/ 2632875 w 4000500"/>
                <a:gd name="connsiteY1" fmla="*/ 3281404 h 4600575"/>
                <a:gd name="connsiteX2" fmla="*/ 3509921 w 4000500"/>
                <a:gd name="connsiteY2" fmla="*/ 3306749 h 4600575"/>
                <a:gd name="connsiteX3" fmla="*/ 3555226 w 4000500"/>
                <a:gd name="connsiteY3" fmla="*/ 2851950 h 4600575"/>
                <a:gd name="connsiteX4" fmla="*/ 3724275 w 4000500"/>
                <a:gd name="connsiteY4" fmla="*/ 2705100 h 4600575"/>
                <a:gd name="connsiteX5" fmla="*/ 3629025 w 4000500"/>
                <a:gd name="connsiteY5" fmla="*/ 2600325 h 4600575"/>
                <a:gd name="connsiteX6" fmla="*/ 3752850 w 4000500"/>
                <a:gd name="connsiteY6" fmla="*/ 2524125 h 4600575"/>
                <a:gd name="connsiteX7" fmla="*/ 3686175 w 4000500"/>
                <a:gd name="connsiteY7" fmla="*/ 2295525 h 4600575"/>
                <a:gd name="connsiteX8" fmla="*/ 4000500 w 4000500"/>
                <a:gd name="connsiteY8" fmla="*/ 2085975 h 4600575"/>
                <a:gd name="connsiteX9" fmla="*/ 3552825 w 4000500"/>
                <a:gd name="connsiteY9" fmla="*/ 1457325 h 4600575"/>
                <a:gd name="connsiteX10" fmla="*/ 2028825 w 4000500"/>
                <a:gd name="connsiteY10" fmla="*/ 0 h 4600575"/>
                <a:gd name="connsiteX11" fmla="*/ 533400 w 4000500"/>
                <a:gd name="connsiteY11" fmla="*/ 933450 h 4600575"/>
                <a:gd name="connsiteX12" fmla="*/ 1028700 w 4000500"/>
                <a:gd name="connsiteY12" fmla="*/ 2838450 h 4600575"/>
                <a:gd name="connsiteX13" fmla="*/ 0 w 4000500"/>
                <a:gd name="connsiteY13" fmla="*/ 4600575 h 4600575"/>
                <a:gd name="connsiteX14" fmla="*/ 0 w 4000500"/>
                <a:gd name="connsiteY14" fmla="*/ 4600575 h 4600575"/>
                <a:gd name="connsiteX0" fmla="*/ 2428875 w 4000500"/>
                <a:gd name="connsiteY0" fmla="*/ 3952875 h 4600575"/>
                <a:gd name="connsiteX1" fmla="*/ 2632875 w 4000500"/>
                <a:gd name="connsiteY1" fmla="*/ 3281404 h 4600575"/>
                <a:gd name="connsiteX2" fmla="*/ 3509921 w 4000500"/>
                <a:gd name="connsiteY2" fmla="*/ 3306749 h 4600575"/>
                <a:gd name="connsiteX3" fmla="*/ 3555226 w 4000500"/>
                <a:gd name="connsiteY3" fmla="*/ 2851950 h 4600575"/>
                <a:gd name="connsiteX4" fmla="*/ 3712348 w 4000500"/>
                <a:gd name="connsiteY4" fmla="*/ 2709075 h 4600575"/>
                <a:gd name="connsiteX5" fmla="*/ 3629025 w 4000500"/>
                <a:gd name="connsiteY5" fmla="*/ 2600325 h 4600575"/>
                <a:gd name="connsiteX6" fmla="*/ 3752850 w 4000500"/>
                <a:gd name="connsiteY6" fmla="*/ 2524125 h 4600575"/>
                <a:gd name="connsiteX7" fmla="*/ 3686175 w 4000500"/>
                <a:gd name="connsiteY7" fmla="*/ 2295525 h 4600575"/>
                <a:gd name="connsiteX8" fmla="*/ 4000500 w 4000500"/>
                <a:gd name="connsiteY8" fmla="*/ 2085975 h 4600575"/>
                <a:gd name="connsiteX9" fmla="*/ 3552825 w 4000500"/>
                <a:gd name="connsiteY9" fmla="*/ 1457325 h 4600575"/>
                <a:gd name="connsiteX10" fmla="*/ 2028825 w 4000500"/>
                <a:gd name="connsiteY10" fmla="*/ 0 h 4600575"/>
                <a:gd name="connsiteX11" fmla="*/ 533400 w 4000500"/>
                <a:gd name="connsiteY11" fmla="*/ 933450 h 4600575"/>
                <a:gd name="connsiteX12" fmla="*/ 1028700 w 4000500"/>
                <a:gd name="connsiteY12" fmla="*/ 2838450 h 4600575"/>
                <a:gd name="connsiteX13" fmla="*/ 0 w 4000500"/>
                <a:gd name="connsiteY13" fmla="*/ 4600575 h 4600575"/>
                <a:gd name="connsiteX14" fmla="*/ 0 w 4000500"/>
                <a:gd name="connsiteY14" fmla="*/ 4600575 h 4600575"/>
                <a:gd name="connsiteX0" fmla="*/ 2428875 w 4000500"/>
                <a:gd name="connsiteY0" fmla="*/ 3952875 h 4600575"/>
                <a:gd name="connsiteX1" fmla="*/ 2632875 w 4000500"/>
                <a:gd name="connsiteY1" fmla="*/ 3281404 h 4600575"/>
                <a:gd name="connsiteX2" fmla="*/ 3509921 w 4000500"/>
                <a:gd name="connsiteY2" fmla="*/ 3306749 h 4600575"/>
                <a:gd name="connsiteX3" fmla="*/ 3555226 w 4000500"/>
                <a:gd name="connsiteY3" fmla="*/ 2851950 h 4600575"/>
                <a:gd name="connsiteX4" fmla="*/ 3712348 w 4000500"/>
                <a:gd name="connsiteY4" fmla="*/ 2709075 h 4600575"/>
                <a:gd name="connsiteX5" fmla="*/ 3629025 w 4000500"/>
                <a:gd name="connsiteY5" fmla="*/ 2600325 h 4600575"/>
                <a:gd name="connsiteX6" fmla="*/ 3752850 w 4000500"/>
                <a:gd name="connsiteY6" fmla="*/ 2524125 h 4600575"/>
                <a:gd name="connsiteX7" fmla="*/ 3686175 w 4000500"/>
                <a:gd name="connsiteY7" fmla="*/ 2295525 h 4600575"/>
                <a:gd name="connsiteX8" fmla="*/ 4000500 w 4000500"/>
                <a:gd name="connsiteY8" fmla="*/ 2085975 h 4600575"/>
                <a:gd name="connsiteX9" fmla="*/ 3552825 w 4000500"/>
                <a:gd name="connsiteY9" fmla="*/ 1457325 h 4600575"/>
                <a:gd name="connsiteX10" fmla="*/ 2028825 w 4000500"/>
                <a:gd name="connsiteY10" fmla="*/ 0 h 4600575"/>
                <a:gd name="connsiteX11" fmla="*/ 533400 w 4000500"/>
                <a:gd name="connsiteY11" fmla="*/ 933450 h 4600575"/>
                <a:gd name="connsiteX12" fmla="*/ 1028700 w 4000500"/>
                <a:gd name="connsiteY12" fmla="*/ 2838450 h 4600575"/>
                <a:gd name="connsiteX13" fmla="*/ 0 w 4000500"/>
                <a:gd name="connsiteY13" fmla="*/ 4600575 h 4600575"/>
                <a:gd name="connsiteX14" fmla="*/ 0 w 4000500"/>
                <a:gd name="connsiteY14" fmla="*/ 4600575 h 4600575"/>
                <a:gd name="connsiteX0" fmla="*/ 2428875 w 4000500"/>
                <a:gd name="connsiteY0" fmla="*/ 3952875 h 4600575"/>
                <a:gd name="connsiteX1" fmla="*/ 2632875 w 4000500"/>
                <a:gd name="connsiteY1" fmla="*/ 3281404 h 4600575"/>
                <a:gd name="connsiteX2" fmla="*/ 3509921 w 4000500"/>
                <a:gd name="connsiteY2" fmla="*/ 3306749 h 4600575"/>
                <a:gd name="connsiteX3" fmla="*/ 3555226 w 4000500"/>
                <a:gd name="connsiteY3" fmla="*/ 2851950 h 4600575"/>
                <a:gd name="connsiteX4" fmla="*/ 3712348 w 4000500"/>
                <a:gd name="connsiteY4" fmla="*/ 2709075 h 4600575"/>
                <a:gd name="connsiteX5" fmla="*/ 3629025 w 4000500"/>
                <a:gd name="connsiteY5" fmla="*/ 2600325 h 4600575"/>
                <a:gd name="connsiteX6" fmla="*/ 3752850 w 4000500"/>
                <a:gd name="connsiteY6" fmla="*/ 2524125 h 4600575"/>
                <a:gd name="connsiteX7" fmla="*/ 3686175 w 4000500"/>
                <a:gd name="connsiteY7" fmla="*/ 2295525 h 4600575"/>
                <a:gd name="connsiteX8" fmla="*/ 4000500 w 4000500"/>
                <a:gd name="connsiteY8" fmla="*/ 2085975 h 4600575"/>
                <a:gd name="connsiteX9" fmla="*/ 3552825 w 4000500"/>
                <a:gd name="connsiteY9" fmla="*/ 1457325 h 4600575"/>
                <a:gd name="connsiteX10" fmla="*/ 2028825 w 4000500"/>
                <a:gd name="connsiteY10" fmla="*/ 0 h 4600575"/>
                <a:gd name="connsiteX11" fmla="*/ 533400 w 4000500"/>
                <a:gd name="connsiteY11" fmla="*/ 933450 h 4600575"/>
                <a:gd name="connsiteX12" fmla="*/ 1028700 w 4000500"/>
                <a:gd name="connsiteY12" fmla="*/ 2838450 h 4600575"/>
                <a:gd name="connsiteX13" fmla="*/ 0 w 4000500"/>
                <a:gd name="connsiteY13" fmla="*/ 4600575 h 4600575"/>
                <a:gd name="connsiteX14" fmla="*/ 0 w 4000500"/>
                <a:gd name="connsiteY14" fmla="*/ 4600575 h 4600575"/>
                <a:gd name="connsiteX0" fmla="*/ 2428875 w 4000500"/>
                <a:gd name="connsiteY0" fmla="*/ 3952875 h 4600575"/>
                <a:gd name="connsiteX1" fmla="*/ 2632875 w 4000500"/>
                <a:gd name="connsiteY1" fmla="*/ 3281404 h 4600575"/>
                <a:gd name="connsiteX2" fmla="*/ 3509921 w 4000500"/>
                <a:gd name="connsiteY2" fmla="*/ 3306749 h 4600575"/>
                <a:gd name="connsiteX3" fmla="*/ 3555226 w 4000500"/>
                <a:gd name="connsiteY3" fmla="*/ 2851950 h 4600575"/>
                <a:gd name="connsiteX4" fmla="*/ 3696446 w 4000500"/>
                <a:gd name="connsiteY4" fmla="*/ 2701124 h 4600575"/>
                <a:gd name="connsiteX5" fmla="*/ 3629025 w 4000500"/>
                <a:gd name="connsiteY5" fmla="*/ 2600325 h 4600575"/>
                <a:gd name="connsiteX6" fmla="*/ 3752850 w 4000500"/>
                <a:gd name="connsiteY6" fmla="*/ 2524125 h 4600575"/>
                <a:gd name="connsiteX7" fmla="*/ 3686175 w 4000500"/>
                <a:gd name="connsiteY7" fmla="*/ 2295525 h 4600575"/>
                <a:gd name="connsiteX8" fmla="*/ 4000500 w 4000500"/>
                <a:gd name="connsiteY8" fmla="*/ 2085975 h 4600575"/>
                <a:gd name="connsiteX9" fmla="*/ 3552825 w 4000500"/>
                <a:gd name="connsiteY9" fmla="*/ 1457325 h 4600575"/>
                <a:gd name="connsiteX10" fmla="*/ 2028825 w 4000500"/>
                <a:gd name="connsiteY10" fmla="*/ 0 h 4600575"/>
                <a:gd name="connsiteX11" fmla="*/ 533400 w 4000500"/>
                <a:gd name="connsiteY11" fmla="*/ 933450 h 4600575"/>
                <a:gd name="connsiteX12" fmla="*/ 1028700 w 4000500"/>
                <a:gd name="connsiteY12" fmla="*/ 2838450 h 4600575"/>
                <a:gd name="connsiteX13" fmla="*/ 0 w 4000500"/>
                <a:gd name="connsiteY13" fmla="*/ 4600575 h 4600575"/>
                <a:gd name="connsiteX14" fmla="*/ 0 w 4000500"/>
                <a:gd name="connsiteY14" fmla="*/ 4600575 h 4600575"/>
                <a:gd name="connsiteX0" fmla="*/ 2428875 w 4000500"/>
                <a:gd name="connsiteY0" fmla="*/ 3952875 h 4600575"/>
                <a:gd name="connsiteX1" fmla="*/ 2632875 w 4000500"/>
                <a:gd name="connsiteY1" fmla="*/ 3281404 h 4600575"/>
                <a:gd name="connsiteX2" fmla="*/ 3509921 w 4000500"/>
                <a:gd name="connsiteY2" fmla="*/ 3306749 h 4600575"/>
                <a:gd name="connsiteX3" fmla="*/ 3555226 w 4000500"/>
                <a:gd name="connsiteY3" fmla="*/ 2851950 h 4600575"/>
                <a:gd name="connsiteX4" fmla="*/ 3696446 w 4000500"/>
                <a:gd name="connsiteY4" fmla="*/ 2701124 h 4600575"/>
                <a:gd name="connsiteX5" fmla="*/ 3629025 w 4000500"/>
                <a:gd name="connsiteY5" fmla="*/ 2600325 h 4600575"/>
                <a:gd name="connsiteX6" fmla="*/ 3752850 w 4000500"/>
                <a:gd name="connsiteY6" fmla="*/ 2524125 h 4600575"/>
                <a:gd name="connsiteX7" fmla="*/ 3686175 w 4000500"/>
                <a:gd name="connsiteY7" fmla="*/ 2295525 h 4600575"/>
                <a:gd name="connsiteX8" fmla="*/ 4000500 w 4000500"/>
                <a:gd name="connsiteY8" fmla="*/ 2085975 h 4600575"/>
                <a:gd name="connsiteX9" fmla="*/ 3552825 w 4000500"/>
                <a:gd name="connsiteY9" fmla="*/ 1457325 h 4600575"/>
                <a:gd name="connsiteX10" fmla="*/ 2028825 w 4000500"/>
                <a:gd name="connsiteY10" fmla="*/ 0 h 4600575"/>
                <a:gd name="connsiteX11" fmla="*/ 533400 w 4000500"/>
                <a:gd name="connsiteY11" fmla="*/ 933450 h 4600575"/>
                <a:gd name="connsiteX12" fmla="*/ 1028700 w 4000500"/>
                <a:gd name="connsiteY12" fmla="*/ 2838450 h 4600575"/>
                <a:gd name="connsiteX13" fmla="*/ 0 w 4000500"/>
                <a:gd name="connsiteY13" fmla="*/ 4600575 h 4600575"/>
                <a:gd name="connsiteX14" fmla="*/ 0 w 4000500"/>
                <a:gd name="connsiteY14" fmla="*/ 4600575 h 4600575"/>
                <a:gd name="connsiteX0" fmla="*/ 2428875 w 4000500"/>
                <a:gd name="connsiteY0" fmla="*/ 3952875 h 4600575"/>
                <a:gd name="connsiteX1" fmla="*/ 2632875 w 4000500"/>
                <a:gd name="connsiteY1" fmla="*/ 3281404 h 4600575"/>
                <a:gd name="connsiteX2" fmla="*/ 3509921 w 4000500"/>
                <a:gd name="connsiteY2" fmla="*/ 3306749 h 4600575"/>
                <a:gd name="connsiteX3" fmla="*/ 3555226 w 4000500"/>
                <a:gd name="connsiteY3" fmla="*/ 2851950 h 4600575"/>
                <a:gd name="connsiteX4" fmla="*/ 3696446 w 4000500"/>
                <a:gd name="connsiteY4" fmla="*/ 2701124 h 4600575"/>
                <a:gd name="connsiteX5" fmla="*/ 3629025 w 4000500"/>
                <a:gd name="connsiteY5" fmla="*/ 2600325 h 4600575"/>
                <a:gd name="connsiteX6" fmla="*/ 3752850 w 4000500"/>
                <a:gd name="connsiteY6" fmla="*/ 2524125 h 4600575"/>
                <a:gd name="connsiteX7" fmla="*/ 3686175 w 4000500"/>
                <a:gd name="connsiteY7" fmla="*/ 2295525 h 4600575"/>
                <a:gd name="connsiteX8" fmla="*/ 4000500 w 4000500"/>
                <a:gd name="connsiteY8" fmla="*/ 2085975 h 4600575"/>
                <a:gd name="connsiteX9" fmla="*/ 3552825 w 4000500"/>
                <a:gd name="connsiteY9" fmla="*/ 1457325 h 4600575"/>
                <a:gd name="connsiteX10" fmla="*/ 2028825 w 4000500"/>
                <a:gd name="connsiteY10" fmla="*/ 0 h 4600575"/>
                <a:gd name="connsiteX11" fmla="*/ 533400 w 4000500"/>
                <a:gd name="connsiteY11" fmla="*/ 933450 h 4600575"/>
                <a:gd name="connsiteX12" fmla="*/ 1028700 w 4000500"/>
                <a:gd name="connsiteY12" fmla="*/ 2838450 h 4600575"/>
                <a:gd name="connsiteX13" fmla="*/ 0 w 4000500"/>
                <a:gd name="connsiteY13" fmla="*/ 4600575 h 4600575"/>
                <a:gd name="connsiteX14" fmla="*/ 0 w 4000500"/>
                <a:gd name="connsiteY14" fmla="*/ 4600575 h 4600575"/>
                <a:gd name="connsiteX0" fmla="*/ 2428875 w 4000500"/>
                <a:gd name="connsiteY0" fmla="*/ 3952875 h 4600575"/>
                <a:gd name="connsiteX1" fmla="*/ 2632875 w 4000500"/>
                <a:gd name="connsiteY1" fmla="*/ 3281404 h 4600575"/>
                <a:gd name="connsiteX2" fmla="*/ 3509921 w 4000500"/>
                <a:gd name="connsiteY2" fmla="*/ 3306749 h 4600575"/>
                <a:gd name="connsiteX3" fmla="*/ 3555226 w 4000500"/>
                <a:gd name="connsiteY3" fmla="*/ 2851950 h 4600575"/>
                <a:gd name="connsiteX4" fmla="*/ 3696446 w 4000500"/>
                <a:gd name="connsiteY4" fmla="*/ 2701124 h 4600575"/>
                <a:gd name="connsiteX5" fmla="*/ 3664806 w 4000500"/>
                <a:gd name="connsiteY5" fmla="*/ 2620203 h 4600575"/>
                <a:gd name="connsiteX6" fmla="*/ 3752850 w 4000500"/>
                <a:gd name="connsiteY6" fmla="*/ 2524125 h 4600575"/>
                <a:gd name="connsiteX7" fmla="*/ 3686175 w 4000500"/>
                <a:gd name="connsiteY7" fmla="*/ 2295525 h 4600575"/>
                <a:gd name="connsiteX8" fmla="*/ 4000500 w 4000500"/>
                <a:gd name="connsiteY8" fmla="*/ 2085975 h 4600575"/>
                <a:gd name="connsiteX9" fmla="*/ 3552825 w 4000500"/>
                <a:gd name="connsiteY9" fmla="*/ 1457325 h 4600575"/>
                <a:gd name="connsiteX10" fmla="*/ 2028825 w 4000500"/>
                <a:gd name="connsiteY10" fmla="*/ 0 h 4600575"/>
                <a:gd name="connsiteX11" fmla="*/ 533400 w 4000500"/>
                <a:gd name="connsiteY11" fmla="*/ 933450 h 4600575"/>
                <a:gd name="connsiteX12" fmla="*/ 1028700 w 4000500"/>
                <a:gd name="connsiteY12" fmla="*/ 2838450 h 4600575"/>
                <a:gd name="connsiteX13" fmla="*/ 0 w 4000500"/>
                <a:gd name="connsiteY13" fmla="*/ 4600575 h 4600575"/>
                <a:gd name="connsiteX14" fmla="*/ 0 w 4000500"/>
                <a:gd name="connsiteY14" fmla="*/ 4600575 h 4600575"/>
                <a:gd name="connsiteX0" fmla="*/ 2428875 w 4000500"/>
                <a:gd name="connsiteY0" fmla="*/ 3952875 h 4600575"/>
                <a:gd name="connsiteX1" fmla="*/ 2632875 w 4000500"/>
                <a:gd name="connsiteY1" fmla="*/ 3281404 h 4600575"/>
                <a:gd name="connsiteX2" fmla="*/ 3509921 w 4000500"/>
                <a:gd name="connsiteY2" fmla="*/ 3306749 h 4600575"/>
                <a:gd name="connsiteX3" fmla="*/ 3555226 w 4000500"/>
                <a:gd name="connsiteY3" fmla="*/ 2851950 h 4600575"/>
                <a:gd name="connsiteX4" fmla="*/ 3696446 w 4000500"/>
                <a:gd name="connsiteY4" fmla="*/ 2701124 h 4600575"/>
                <a:gd name="connsiteX5" fmla="*/ 3664806 w 4000500"/>
                <a:gd name="connsiteY5" fmla="*/ 2620203 h 4600575"/>
                <a:gd name="connsiteX6" fmla="*/ 3752850 w 4000500"/>
                <a:gd name="connsiteY6" fmla="*/ 2524125 h 4600575"/>
                <a:gd name="connsiteX7" fmla="*/ 3686175 w 4000500"/>
                <a:gd name="connsiteY7" fmla="*/ 2295525 h 4600575"/>
                <a:gd name="connsiteX8" fmla="*/ 4000500 w 4000500"/>
                <a:gd name="connsiteY8" fmla="*/ 2085975 h 4600575"/>
                <a:gd name="connsiteX9" fmla="*/ 3552825 w 4000500"/>
                <a:gd name="connsiteY9" fmla="*/ 1457325 h 4600575"/>
                <a:gd name="connsiteX10" fmla="*/ 2028825 w 4000500"/>
                <a:gd name="connsiteY10" fmla="*/ 0 h 4600575"/>
                <a:gd name="connsiteX11" fmla="*/ 533400 w 4000500"/>
                <a:gd name="connsiteY11" fmla="*/ 933450 h 4600575"/>
                <a:gd name="connsiteX12" fmla="*/ 1028700 w 4000500"/>
                <a:gd name="connsiteY12" fmla="*/ 2838450 h 4600575"/>
                <a:gd name="connsiteX13" fmla="*/ 0 w 4000500"/>
                <a:gd name="connsiteY13" fmla="*/ 4600575 h 4600575"/>
                <a:gd name="connsiteX14" fmla="*/ 0 w 4000500"/>
                <a:gd name="connsiteY14" fmla="*/ 4600575 h 4600575"/>
                <a:gd name="connsiteX0" fmla="*/ 2428875 w 4000500"/>
                <a:gd name="connsiteY0" fmla="*/ 3952875 h 4600575"/>
                <a:gd name="connsiteX1" fmla="*/ 2632875 w 4000500"/>
                <a:gd name="connsiteY1" fmla="*/ 3281404 h 4600575"/>
                <a:gd name="connsiteX2" fmla="*/ 3509921 w 4000500"/>
                <a:gd name="connsiteY2" fmla="*/ 3306749 h 4600575"/>
                <a:gd name="connsiteX3" fmla="*/ 3555226 w 4000500"/>
                <a:gd name="connsiteY3" fmla="*/ 2851950 h 4600575"/>
                <a:gd name="connsiteX4" fmla="*/ 3696446 w 4000500"/>
                <a:gd name="connsiteY4" fmla="*/ 2701124 h 4600575"/>
                <a:gd name="connsiteX5" fmla="*/ 3664806 w 4000500"/>
                <a:gd name="connsiteY5" fmla="*/ 2620203 h 4600575"/>
                <a:gd name="connsiteX6" fmla="*/ 3752850 w 4000500"/>
                <a:gd name="connsiteY6" fmla="*/ 2524125 h 4600575"/>
                <a:gd name="connsiteX7" fmla="*/ 3686175 w 4000500"/>
                <a:gd name="connsiteY7" fmla="*/ 2295525 h 4600575"/>
                <a:gd name="connsiteX8" fmla="*/ 4000500 w 4000500"/>
                <a:gd name="connsiteY8" fmla="*/ 2085975 h 4600575"/>
                <a:gd name="connsiteX9" fmla="*/ 3552825 w 4000500"/>
                <a:gd name="connsiteY9" fmla="*/ 1457325 h 4600575"/>
                <a:gd name="connsiteX10" fmla="*/ 2028825 w 4000500"/>
                <a:gd name="connsiteY10" fmla="*/ 0 h 4600575"/>
                <a:gd name="connsiteX11" fmla="*/ 533400 w 4000500"/>
                <a:gd name="connsiteY11" fmla="*/ 933450 h 4600575"/>
                <a:gd name="connsiteX12" fmla="*/ 1028700 w 4000500"/>
                <a:gd name="connsiteY12" fmla="*/ 2838450 h 4600575"/>
                <a:gd name="connsiteX13" fmla="*/ 0 w 4000500"/>
                <a:gd name="connsiteY13" fmla="*/ 4600575 h 4600575"/>
                <a:gd name="connsiteX14" fmla="*/ 0 w 4000500"/>
                <a:gd name="connsiteY14" fmla="*/ 4600575 h 4600575"/>
                <a:gd name="connsiteX0" fmla="*/ 2428875 w 4000500"/>
                <a:gd name="connsiteY0" fmla="*/ 3952875 h 4600575"/>
                <a:gd name="connsiteX1" fmla="*/ 2632875 w 4000500"/>
                <a:gd name="connsiteY1" fmla="*/ 3281404 h 4600575"/>
                <a:gd name="connsiteX2" fmla="*/ 3509921 w 4000500"/>
                <a:gd name="connsiteY2" fmla="*/ 3306749 h 4600575"/>
                <a:gd name="connsiteX3" fmla="*/ 3555226 w 4000500"/>
                <a:gd name="connsiteY3" fmla="*/ 2851950 h 4600575"/>
                <a:gd name="connsiteX4" fmla="*/ 3696446 w 4000500"/>
                <a:gd name="connsiteY4" fmla="*/ 2701124 h 4600575"/>
                <a:gd name="connsiteX5" fmla="*/ 3664806 w 4000500"/>
                <a:gd name="connsiteY5" fmla="*/ 2620203 h 4600575"/>
                <a:gd name="connsiteX6" fmla="*/ 3752850 w 4000500"/>
                <a:gd name="connsiteY6" fmla="*/ 2524125 h 4600575"/>
                <a:gd name="connsiteX7" fmla="*/ 3666297 w 4000500"/>
                <a:gd name="connsiteY7" fmla="*/ 2291549 h 4600575"/>
                <a:gd name="connsiteX8" fmla="*/ 4000500 w 4000500"/>
                <a:gd name="connsiteY8" fmla="*/ 2085975 h 4600575"/>
                <a:gd name="connsiteX9" fmla="*/ 3552825 w 4000500"/>
                <a:gd name="connsiteY9" fmla="*/ 1457325 h 4600575"/>
                <a:gd name="connsiteX10" fmla="*/ 2028825 w 4000500"/>
                <a:gd name="connsiteY10" fmla="*/ 0 h 4600575"/>
                <a:gd name="connsiteX11" fmla="*/ 533400 w 4000500"/>
                <a:gd name="connsiteY11" fmla="*/ 933450 h 4600575"/>
                <a:gd name="connsiteX12" fmla="*/ 1028700 w 4000500"/>
                <a:gd name="connsiteY12" fmla="*/ 2838450 h 4600575"/>
                <a:gd name="connsiteX13" fmla="*/ 0 w 4000500"/>
                <a:gd name="connsiteY13" fmla="*/ 4600575 h 4600575"/>
                <a:gd name="connsiteX14" fmla="*/ 0 w 4000500"/>
                <a:gd name="connsiteY14" fmla="*/ 4600575 h 4600575"/>
                <a:gd name="connsiteX0" fmla="*/ 2428875 w 4000500"/>
                <a:gd name="connsiteY0" fmla="*/ 3952875 h 4600575"/>
                <a:gd name="connsiteX1" fmla="*/ 2632875 w 4000500"/>
                <a:gd name="connsiteY1" fmla="*/ 3281404 h 4600575"/>
                <a:gd name="connsiteX2" fmla="*/ 3509921 w 4000500"/>
                <a:gd name="connsiteY2" fmla="*/ 3306749 h 4600575"/>
                <a:gd name="connsiteX3" fmla="*/ 3555226 w 4000500"/>
                <a:gd name="connsiteY3" fmla="*/ 2851950 h 4600575"/>
                <a:gd name="connsiteX4" fmla="*/ 3696446 w 4000500"/>
                <a:gd name="connsiteY4" fmla="*/ 2701124 h 4600575"/>
                <a:gd name="connsiteX5" fmla="*/ 3664806 w 4000500"/>
                <a:gd name="connsiteY5" fmla="*/ 2620203 h 4600575"/>
                <a:gd name="connsiteX6" fmla="*/ 3752850 w 4000500"/>
                <a:gd name="connsiteY6" fmla="*/ 2524125 h 4600575"/>
                <a:gd name="connsiteX7" fmla="*/ 3666297 w 4000500"/>
                <a:gd name="connsiteY7" fmla="*/ 2291549 h 4600575"/>
                <a:gd name="connsiteX8" fmla="*/ 4000500 w 4000500"/>
                <a:gd name="connsiteY8" fmla="*/ 2085975 h 4600575"/>
                <a:gd name="connsiteX9" fmla="*/ 3552825 w 4000500"/>
                <a:gd name="connsiteY9" fmla="*/ 1457325 h 4600575"/>
                <a:gd name="connsiteX10" fmla="*/ 2028825 w 4000500"/>
                <a:gd name="connsiteY10" fmla="*/ 0 h 4600575"/>
                <a:gd name="connsiteX11" fmla="*/ 533400 w 4000500"/>
                <a:gd name="connsiteY11" fmla="*/ 933450 h 4600575"/>
                <a:gd name="connsiteX12" fmla="*/ 1028700 w 4000500"/>
                <a:gd name="connsiteY12" fmla="*/ 2838450 h 4600575"/>
                <a:gd name="connsiteX13" fmla="*/ 0 w 4000500"/>
                <a:gd name="connsiteY13" fmla="*/ 4600575 h 4600575"/>
                <a:gd name="connsiteX14" fmla="*/ 0 w 4000500"/>
                <a:gd name="connsiteY14" fmla="*/ 4600575 h 4600575"/>
                <a:gd name="connsiteX0" fmla="*/ 2428875 w 4000500"/>
                <a:gd name="connsiteY0" fmla="*/ 3952875 h 4600575"/>
                <a:gd name="connsiteX1" fmla="*/ 2632875 w 4000500"/>
                <a:gd name="connsiteY1" fmla="*/ 3281404 h 4600575"/>
                <a:gd name="connsiteX2" fmla="*/ 3509921 w 4000500"/>
                <a:gd name="connsiteY2" fmla="*/ 3306749 h 4600575"/>
                <a:gd name="connsiteX3" fmla="*/ 3555226 w 4000500"/>
                <a:gd name="connsiteY3" fmla="*/ 2851950 h 4600575"/>
                <a:gd name="connsiteX4" fmla="*/ 3696446 w 4000500"/>
                <a:gd name="connsiteY4" fmla="*/ 2701124 h 4600575"/>
                <a:gd name="connsiteX5" fmla="*/ 3664806 w 4000500"/>
                <a:gd name="connsiteY5" fmla="*/ 2620203 h 4600575"/>
                <a:gd name="connsiteX6" fmla="*/ 3752850 w 4000500"/>
                <a:gd name="connsiteY6" fmla="*/ 2524125 h 4600575"/>
                <a:gd name="connsiteX7" fmla="*/ 3666297 w 4000500"/>
                <a:gd name="connsiteY7" fmla="*/ 2291549 h 4600575"/>
                <a:gd name="connsiteX8" fmla="*/ 4000500 w 4000500"/>
                <a:gd name="connsiteY8" fmla="*/ 2085975 h 4600575"/>
                <a:gd name="connsiteX9" fmla="*/ 3552825 w 4000500"/>
                <a:gd name="connsiteY9" fmla="*/ 1457325 h 4600575"/>
                <a:gd name="connsiteX10" fmla="*/ 2028825 w 4000500"/>
                <a:gd name="connsiteY10" fmla="*/ 0 h 4600575"/>
                <a:gd name="connsiteX11" fmla="*/ 533400 w 4000500"/>
                <a:gd name="connsiteY11" fmla="*/ 933450 h 4600575"/>
                <a:gd name="connsiteX12" fmla="*/ 1028700 w 4000500"/>
                <a:gd name="connsiteY12" fmla="*/ 2838450 h 4600575"/>
                <a:gd name="connsiteX13" fmla="*/ 0 w 4000500"/>
                <a:gd name="connsiteY13" fmla="*/ 4600575 h 4600575"/>
                <a:gd name="connsiteX14" fmla="*/ 0 w 4000500"/>
                <a:gd name="connsiteY14" fmla="*/ 4600575 h 4600575"/>
                <a:gd name="connsiteX0" fmla="*/ 2428875 w 4000500"/>
                <a:gd name="connsiteY0" fmla="*/ 3952875 h 4600575"/>
                <a:gd name="connsiteX1" fmla="*/ 2632875 w 4000500"/>
                <a:gd name="connsiteY1" fmla="*/ 3281404 h 4600575"/>
                <a:gd name="connsiteX2" fmla="*/ 3509921 w 4000500"/>
                <a:gd name="connsiteY2" fmla="*/ 3306749 h 4600575"/>
                <a:gd name="connsiteX3" fmla="*/ 3555226 w 4000500"/>
                <a:gd name="connsiteY3" fmla="*/ 2851950 h 4600575"/>
                <a:gd name="connsiteX4" fmla="*/ 3696446 w 4000500"/>
                <a:gd name="connsiteY4" fmla="*/ 2701124 h 4600575"/>
                <a:gd name="connsiteX5" fmla="*/ 3664806 w 4000500"/>
                <a:gd name="connsiteY5" fmla="*/ 2620203 h 4600575"/>
                <a:gd name="connsiteX6" fmla="*/ 3752850 w 4000500"/>
                <a:gd name="connsiteY6" fmla="*/ 2524125 h 4600575"/>
                <a:gd name="connsiteX7" fmla="*/ 3666297 w 4000500"/>
                <a:gd name="connsiteY7" fmla="*/ 2291549 h 4600575"/>
                <a:gd name="connsiteX8" fmla="*/ 4000500 w 4000500"/>
                <a:gd name="connsiteY8" fmla="*/ 2085975 h 4600575"/>
                <a:gd name="connsiteX9" fmla="*/ 3552825 w 4000500"/>
                <a:gd name="connsiteY9" fmla="*/ 1457325 h 4600575"/>
                <a:gd name="connsiteX10" fmla="*/ 2028825 w 4000500"/>
                <a:gd name="connsiteY10" fmla="*/ 0 h 4600575"/>
                <a:gd name="connsiteX11" fmla="*/ 533400 w 4000500"/>
                <a:gd name="connsiteY11" fmla="*/ 933450 h 4600575"/>
                <a:gd name="connsiteX12" fmla="*/ 1028700 w 4000500"/>
                <a:gd name="connsiteY12" fmla="*/ 2838450 h 4600575"/>
                <a:gd name="connsiteX13" fmla="*/ 0 w 4000500"/>
                <a:gd name="connsiteY13" fmla="*/ 4600575 h 4600575"/>
                <a:gd name="connsiteX14" fmla="*/ 0 w 4000500"/>
                <a:gd name="connsiteY14" fmla="*/ 4600575 h 4600575"/>
                <a:gd name="connsiteX0" fmla="*/ 2428875 w 4012427"/>
                <a:gd name="connsiteY0" fmla="*/ 3952875 h 4600575"/>
                <a:gd name="connsiteX1" fmla="*/ 2632875 w 4012427"/>
                <a:gd name="connsiteY1" fmla="*/ 3281404 h 4600575"/>
                <a:gd name="connsiteX2" fmla="*/ 3509921 w 4012427"/>
                <a:gd name="connsiteY2" fmla="*/ 3306749 h 4600575"/>
                <a:gd name="connsiteX3" fmla="*/ 3555226 w 4012427"/>
                <a:gd name="connsiteY3" fmla="*/ 2851950 h 4600575"/>
                <a:gd name="connsiteX4" fmla="*/ 3696446 w 4012427"/>
                <a:gd name="connsiteY4" fmla="*/ 2701124 h 4600575"/>
                <a:gd name="connsiteX5" fmla="*/ 3664806 w 4012427"/>
                <a:gd name="connsiteY5" fmla="*/ 2620203 h 4600575"/>
                <a:gd name="connsiteX6" fmla="*/ 3752850 w 4012427"/>
                <a:gd name="connsiteY6" fmla="*/ 2524125 h 4600575"/>
                <a:gd name="connsiteX7" fmla="*/ 3666297 w 4012427"/>
                <a:gd name="connsiteY7" fmla="*/ 2291549 h 4600575"/>
                <a:gd name="connsiteX8" fmla="*/ 4012427 w 4012427"/>
                <a:gd name="connsiteY8" fmla="*/ 2157537 h 4600575"/>
                <a:gd name="connsiteX9" fmla="*/ 3552825 w 4012427"/>
                <a:gd name="connsiteY9" fmla="*/ 1457325 h 4600575"/>
                <a:gd name="connsiteX10" fmla="*/ 2028825 w 4012427"/>
                <a:gd name="connsiteY10" fmla="*/ 0 h 4600575"/>
                <a:gd name="connsiteX11" fmla="*/ 533400 w 4012427"/>
                <a:gd name="connsiteY11" fmla="*/ 933450 h 4600575"/>
                <a:gd name="connsiteX12" fmla="*/ 1028700 w 4012427"/>
                <a:gd name="connsiteY12" fmla="*/ 2838450 h 4600575"/>
                <a:gd name="connsiteX13" fmla="*/ 0 w 4012427"/>
                <a:gd name="connsiteY13" fmla="*/ 4600575 h 4600575"/>
                <a:gd name="connsiteX14" fmla="*/ 0 w 4012427"/>
                <a:gd name="connsiteY14" fmla="*/ 4600575 h 4600575"/>
                <a:gd name="connsiteX0" fmla="*/ 2428875 w 4012427"/>
                <a:gd name="connsiteY0" fmla="*/ 3952875 h 4600575"/>
                <a:gd name="connsiteX1" fmla="*/ 2632875 w 4012427"/>
                <a:gd name="connsiteY1" fmla="*/ 3281404 h 4600575"/>
                <a:gd name="connsiteX2" fmla="*/ 3509921 w 4012427"/>
                <a:gd name="connsiteY2" fmla="*/ 3306749 h 4600575"/>
                <a:gd name="connsiteX3" fmla="*/ 3555226 w 4012427"/>
                <a:gd name="connsiteY3" fmla="*/ 2851950 h 4600575"/>
                <a:gd name="connsiteX4" fmla="*/ 3696446 w 4012427"/>
                <a:gd name="connsiteY4" fmla="*/ 2701124 h 4600575"/>
                <a:gd name="connsiteX5" fmla="*/ 3664806 w 4012427"/>
                <a:gd name="connsiteY5" fmla="*/ 2620203 h 4600575"/>
                <a:gd name="connsiteX6" fmla="*/ 3752850 w 4012427"/>
                <a:gd name="connsiteY6" fmla="*/ 2524125 h 4600575"/>
                <a:gd name="connsiteX7" fmla="*/ 3666297 w 4012427"/>
                <a:gd name="connsiteY7" fmla="*/ 2291549 h 4600575"/>
                <a:gd name="connsiteX8" fmla="*/ 4012427 w 4012427"/>
                <a:gd name="connsiteY8" fmla="*/ 2157537 h 4600575"/>
                <a:gd name="connsiteX9" fmla="*/ 3552825 w 4012427"/>
                <a:gd name="connsiteY9" fmla="*/ 1457325 h 4600575"/>
                <a:gd name="connsiteX10" fmla="*/ 2028825 w 4012427"/>
                <a:gd name="connsiteY10" fmla="*/ 0 h 4600575"/>
                <a:gd name="connsiteX11" fmla="*/ 533400 w 4012427"/>
                <a:gd name="connsiteY11" fmla="*/ 933450 h 4600575"/>
                <a:gd name="connsiteX12" fmla="*/ 1028700 w 4012427"/>
                <a:gd name="connsiteY12" fmla="*/ 2838450 h 4600575"/>
                <a:gd name="connsiteX13" fmla="*/ 0 w 4012427"/>
                <a:gd name="connsiteY13" fmla="*/ 4600575 h 4600575"/>
                <a:gd name="connsiteX14" fmla="*/ 0 w 4012427"/>
                <a:gd name="connsiteY14" fmla="*/ 4600575 h 4600575"/>
                <a:gd name="connsiteX0" fmla="*/ 2428875 w 4024354"/>
                <a:gd name="connsiteY0" fmla="*/ 3952875 h 4600575"/>
                <a:gd name="connsiteX1" fmla="*/ 2632875 w 4024354"/>
                <a:gd name="connsiteY1" fmla="*/ 3281404 h 4600575"/>
                <a:gd name="connsiteX2" fmla="*/ 3509921 w 4024354"/>
                <a:gd name="connsiteY2" fmla="*/ 3306749 h 4600575"/>
                <a:gd name="connsiteX3" fmla="*/ 3555226 w 4024354"/>
                <a:gd name="connsiteY3" fmla="*/ 2851950 h 4600575"/>
                <a:gd name="connsiteX4" fmla="*/ 3696446 w 4024354"/>
                <a:gd name="connsiteY4" fmla="*/ 2701124 h 4600575"/>
                <a:gd name="connsiteX5" fmla="*/ 3664806 w 4024354"/>
                <a:gd name="connsiteY5" fmla="*/ 2620203 h 4600575"/>
                <a:gd name="connsiteX6" fmla="*/ 3752850 w 4024354"/>
                <a:gd name="connsiteY6" fmla="*/ 2524125 h 4600575"/>
                <a:gd name="connsiteX7" fmla="*/ 3666297 w 4024354"/>
                <a:gd name="connsiteY7" fmla="*/ 2291549 h 4600575"/>
                <a:gd name="connsiteX8" fmla="*/ 4024354 w 4024354"/>
                <a:gd name="connsiteY8" fmla="*/ 2097902 h 4600575"/>
                <a:gd name="connsiteX9" fmla="*/ 3552825 w 4024354"/>
                <a:gd name="connsiteY9" fmla="*/ 1457325 h 4600575"/>
                <a:gd name="connsiteX10" fmla="*/ 2028825 w 4024354"/>
                <a:gd name="connsiteY10" fmla="*/ 0 h 4600575"/>
                <a:gd name="connsiteX11" fmla="*/ 533400 w 4024354"/>
                <a:gd name="connsiteY11" fmla="*/ 933450 h 4600575"/>
                <a:gd name="connsiteX12" fmla="*/ 1028700 w 4024354"/>
                <a:gd name="connsiteY12" fmla="*/ 2838450 h 4600575"/>
                <a:gd name="connsiteX13" fmla="*/ 0 w 4024354"/>
                <a:gd name="connsiteY13" fmla="*/ 4600575 h 4600575"/>
                <a:gd name="connsiteX14" fmla="*/ 0 w 4024354"/>
                <a:gd name="connsiteY14" fmla="*/ 4600575 h 4600575"/>
                <a:gd name="connsiteX0" fmla="*/ 2428875 w 4008452"/>
                <a:gd name="connsiteY0" fmla="*/ 3952875 h 4600575"/>
                <a:gd name="connsiteX1" fmla="*/ 2632875 w 4008452"/>
                <a:gd name="connsiteY1" fmla="*/ 3281404 h 4600575"/>
                <a:gd name="connsiteX2" fmla="*/ 3509921 w 4008452"/>
                <a:gd name="connsiteY2" fmla="*/ 3306749 h 4600575"/>
                <a:gd name="connsiteX3" fmla="*/ 3555226 w 4008452"/>
                <a:gd name="connsiteY3" fmla="*/ 2851950 h 4600575"/>
                <a:gd name="connsiteX4" fmla="*/ 3696446 w 4008452"/>
                <a:gd name="connsiteY4" fmla="*/ 2701124 h 4600575"/>
                <a:gd name="connsiteX5" fmla="*/ 3664806 w 4008452"/>
                <a:gd name="connsiteY5" fmla="*/ 2620203 h 4600575"/>
                <a:gd name="connsiteX6" fmla="*/ 3752850 w 4008452"/>
                <a:gd name="connsiteY6" fmla="*/ 2524125 h 4600575"/>
                <a:gd name="connsiteX7" fmla="*/ 3666297 w 4008452"/>
                <a:gd name="connsiteY7" fmla="*/ 2291549 h 4600575"/>
                <a:gd name="connsiteX8" fmla="*/ 4008452 w 4008452"/>
                <a:gd name="connsiteY8" fmla="*/ 2105854 h 4600575"/>
                <a:gd name="connsiteX9" fmla="*/ 3552825 w 4008452"/>
                <a:gd name="connsiteY9" fmla="*/ 1457325 h 4600575"/>
                <a:gd name="connsiteX10" fmla="*/ 2028825 w 4008452"/>
                <a:gd name="connsiteY10" fmla="*/ 0 h 4600575"/>
                <a:gd name="connsiteX11" fmla="*/ 533400 w 4008452"/>
                <a:gd name="connsiteY11" fmla="*/ 933450 h 4600575"/>
                <a:gd name="connsiteX12" fmla="*/ 1028700 w 4008452"/>
                <a:gd name="connsiteY12" fmla="*/ 2838450 h 4600575"/>
                <a:gd name="connsiteX13" fmla="*/ 0 w 4008452"/>
                <a:gd name="connsiteY13" fmla="*/ 4600575 h 4600575"/>
                <a:gd name="connsiteX14" fmla="*/ 0 w 4008452"/>
                <a:gd name="connsiteY14" fmla="*/ 4600575 h 4600575"/>
                <a:gd name="connsiteX0" fmla="*/ 2428875 w 4008452"/>
                <a:gd name="connsiteY0" fmla="*/ 3952875 h 4600575"/>
                <a:gd name="connsiteX1" fmla="*/ 2632875 w 4008452"/>
                <a:gd name="connsiteY1" fmla="*/ 3281404 h 4600575"/>
                <a:gd name="connsiteX2" fmla="*/ 3509921 w 4008452"/>
                <a:gd name="connsiteY2" fmla="*/ 3306749 h 4600575"/>
                <a:gd name="connsiteX3" fmla="*/ 3555226 w 4008452"/>
                <a:gd name="connsiteY3" fmla="*/ 2851950 h 4600575"/>
                <a:gd name="connsiteX4" fmla="*/ 3696446 w 4008452"/>
                <a:gd name="connsiteY4" fmla="*/ 2701124 h 4600575"/>
                <a:gd name="connsiteX5" fmla="*/ 3664806 w 4008452"/>
                <a:gd name="connsiteY5" fmla="*/ 2620203 h 4600575"/>
                <a:gd name="connsiteX6" fmla="*/ 3752850 w 4008452"/>
                <a:gd name="connsiteY6" fmla="*/ 2524125 h 4600575"/>
                <a:gd name="connsiteX7" fmla="*/ 3666297 w 4008452"/>
                <a:gd name="connsiteY7" fmla="*/ 2291549 h 4600575"/>
                <a:gd name="connsiteX8" fmla="*/ 4008452 w 4008452"/>
                <a:gd name="connsiteY8" fmla="*/ 2105854 h 4600575"/>
                <a:gd name="connsiteX9" fmla="*/ 3552825 w 4008452"/>
                <a:gd name="connsiteY9" fmla="*/ 1457325 h 4600575"/>
                <a:gd name="connsiteX10" fmla="*/ 2028825 w 4008452"/>
                <a:gd name="connsiteY10" fmla="*/ 0 h 4600575"/>
                <a:gd name="connsiteX11" fmla="*/ 533400 w 4008452"/>
                <a:gd name="connsiteY11" fmla="*/ 933450 h 4600575"/>
                <a:gd name="connsiteX12" fmla="*/ 1028700 w 4008452"/>
                <a:gd name="connsiteY12" fmla="*/ 2838450 h 4600575"/>
                <a:gd name="connsiteX13" fmla="*/ 0 w 4008452"/>
                <a:gd name="connsiteY13" fmla="*/ 4600575 h 4600575"/>
                <a:gd name="connsiteX14" fmla="*/ 0 w 4008452"/>
                <a:gd name="connsiteY14" fmla="*/ 4600575 h 4600575"/>
                <a:gd name="connsiteX0" fmla="*/ 2428875 w 4008452"/>
                <a:gd name="connsiteY0" fmla="*/ 3952875 h 4600575"/>
                <a:gd name="connsiteX1" fmla="*/ 2632875 w 4008452"/>
                <a:gd name="connsiteY1" fmla="*/ 3281404 h 4600575"/>
                <a:gd name="connsiteX2" fmla="*/ 3509921 w 4008452"/>
                <a:gd name="connsiteY2" fmla="*/ 3306749 h 4600575"/>
                <a:gd name="connsiteX3" fmla="*/ 3555226 w 4008452"/>
                <a:gd name="connsiteY3" fmla="*/ 2851950 h 4600575"/>
                <a:gd name="connsiteX4" fmla="*/ 3696446 w 4008452"/>
                <a:gd name="connsiteY4" fmla="*/ 2701124 h 4600575"/>
                <a:gd name="connsiteX5" fmla="*/ 3664806 w 4008452"/>
                <a:gd name="connsiteY5" fmla="*/ 2620203 h 4600575"/>
                <a:gd name="connsiteX6" fmla="*/ 3752850 w 4008452"/>
                <a:gd name="connsiteY6" fmla="*/ 2524125 h 4600575"/>
                <a:gd name="connsiteX7" fmla="*/ 3686175 w 4008452"/>
                <a:gd name="connsiteY7" fmla="*/ 2315403 h 4600575"/>
                <a:gd name="connsiteX8" fmla="*/ 4008452 w 4008452"/>
                <a:gd name="connsiteY8" fmla="*/ 2105854 h 4600575"/>
                <a:gd name="connsiteX9" fmla="*/ 3552825 w 4008452"/>
                <a:gd name="connsiteY9" fmla="*/ 1457325 h 4600575"/>
                <a:gd name="connsiteX10" fmla="*/ 2028825 w 4008452"/>
                <a:gd name="connsiteY10" fmla="*/ 0 h 4600575"/>
                <a:gd name="connsiteX11" fmla="*/ 533400 w 4008452"/>
                <a:gd name="connsiteY11" fmla="*/ 933450 h 4600575"/>
                <a:gd name="connsiteX12" fmla="*/ 1028700 w 4008452"/>
                <a:gd name="connsiteY12" fmla="*/ 2838450 h 4600575"/>
                <a:gd name="connsiteX13" fmla="*/ 0 w 4008452"/>
                <a:gd name="connsiteY13" fmla="*/ 4600575 h 4600575"/>
                <a:gd name="connsiteX14" fmla="*/ 0 w 4008452"/>
                <a:gd name="connsiteY14" fmla="*/ 4600575 h 4600575"/>
                <a:gd name="connsiteX0" fmla="*/ 2428875 w 4008452"/>
                <a:gd name="connsiteY0" fmla="*/ 3952875 h 4600575"/>
                <a:gd name="connsiteX1" fmla="*/ 2632875 w 4008452"/>
                <a:gd name="connsiteY1" fmla="*/ 3281404 h 4600575"/>
                <a:gd name="connsiteX2" fmla="*/ 3509921 w 4008452"/>
                <a:gd name="connsiteY2" fmla="*/ 3306749 h 4600575"/>
                <a:gd name="connsiteX3" fmla="*/ 3555226 w 4008452"/>
                <a:gd name="connsiteY3" fmla="*/ 2851950 h 4600575"/>
                <a:gd name="connsiteX4" fmla="*/ 3696446 w 4008452"/>
                <a:gd name="connsiteY4" fmla="*/ 2701124 h 4600575"/>
                <a:gd name="connsiteX5" fmla="*/ 3664806 w 4008452"/>
                <a:gd name="connsiteY5" fmla="*/ 2620203 h 4600575"/>
                <a:gd name="connsiteX6" fmla="*/ 3752850 w 4008452"/>
                <a:gd name="connsiteY6" fmla="*/ 2524125 h 4600575"/>
                <a:gd name="connsiteX7" fmla="*/ 3686175 w 4008452"/>
                <a:gd name="connsiteY7" fmla="*/ 2315403 h 4600575"/>
                <a:gd name="connsiteX8" fmla="*/ 4008452 w 4008452"/>
                <a:gd name="connsiteY8" fmla="*/ 2105854 h 4600575"/>
                <a:gd name="connsiteX9" fmla="*/ 3552825 w 4008452"/>
                <a:gd name="connsiteY9" fmla="*/ 1457325 h 4600575"/>
                <a:gd name="connsiteX10" fmla="*/ 2028825 w 4008452"/>
                <a:gd name="connsiteY10" fmla="*/ 0 h 4600575"/>
                <a:gd name="connsiteX11" fmla="*/ 533400 w 4008452"/>
                <a:gd name="connsiteY11" fmla="*/ 933450 h 4600575"/>
                <a:gd name="connsiteX12" fmla="*/ 1028700 w 4008452"/>
                <a:gd name="connsiteY12" fmla="*/ 2838450 h 4600575"/>
                <a:gd name="connsiteX13" fmla="*/ 0 w 4008452"/>
                <a:gd name="connsiteY13" fmla="*/ 4600575 h 4600575"/>
                <a:gd name="connsiteX14" fmla="*/ 0 w 4008452"/>
                <a:gd name="connsiteY14" fmla="*/ 4600575 h 4600575"/>
                <a:gd name="connsiteX0" fmla="*/ 2428875 w 4008452"/>
                <a:gd name="connsiteY0" fmla="*/ 3952875 h 4600575"/>
                <a:gd name="connsiteX1" fmla="*/ 2632875 w 4008452"/>
                <a:gd name="connsiteY1" fmla="*/ 3281404 h 4600575"/>
                <a:gd name="connsiteX2" fmla="*/ 3509921 w 4008452"/>
                <a:gd name="connsiteY2" fmla="*/ 3306749 h 4600575"/>
                <a:gd name="connsiteX3" fmla="*/ 3555226 w 4008452"/>
                <a:gd name="connsiteY3" fmla="*/ 2851950 h 4600575"/>
                <a:gd name="connsiteX4" fmla="*/ 3696446 w 4008452"/>
                <a:gd name="connsiteY4" fmla="*/ 2701124 h 4600575"/>
                <a:gd name="connsiteX5" fmla="*/ 3664806 w 4008452"/>
                <a:gd name="connsiteY5" fmla="*/ 2620203 h 4600575"/>
                <a:gd name="connsiteX6" fmla="*/ 3752850 w 4008452"/>
                <a:gd name="connsiteY6" fmla="*/ 2524125 h 4600575"/>
                <a:gd name="connsiteX7" fmla="*/ 3686175 w 4008452"/>
                <a:gd name="connsiteY7" fmla="*/ 2315403 h 4600575"/>
                <a:gd name="connsiteX8" fmla="*/ 4008452 w 4008452"/>
                <a:gd name="connsiteY8" fmla="*/ 2105854 h 4600575"/>
                <a:gd name="connsiteX9" fmla="*/ 3552825 w 4008452"/>
                <a:gd name="connsiteY9" fmla="*/ 1457325 h 4600575"/>
                <a:gd name="connsiteX10" fmla="*/ 2028825 w 4008452"/>
                <a:gd name="connsiteY10" fmla="*/ 0 h 4600575"/>
                <a:gd name="connsiteX11" fmla="*/ 533400 w 4008452"/>
                <a:gd name="connsiteY11" fmla="*/ 933450 h 4600575"/>
                <a:gd name="connsiteX12" fmla="*/ 1028700 w 4008452"/>
                <a:gd name="connsiteY12" fmla="*/ 2838450 h 4600575"/>
                <a:gd name="connsiteX13" fmla="*/ 0 w 4008452"/>
                <a:gd name="connsiteY13" fmla="*/ 4600575 h 4600575"/>
                <a:gd name="connsiteX14" fmla="*/ 0 w 4008452"/>
                <a:gd name="connsiteY14" fmla="*/ 4600575 h 4600575"/>
                <a:gd name="connsiteX0" fmla="*/ 2428875 w 4008452"/>
                <a:gd name="connsiteY0" fmla="*/ 3952875 h 4600575"/>
                <a:gd name="connsiteX1" fmla="*/ 2632875 w 4008452"/>
                <a:gd name="connsiteY1" fmla="*/ 3281404 h 4600575"/>
                <a:gd name="connsiteX2" fmla="*/ 3509921 w 4008452"/>
                <a:gd name="connsiteY2" fmla="*/ 3306749 h 4600575"/>
                <a:gd name="connsiteX3" fmla="*/ 3555226 w 4008452"/>
                <a:gd name="connsiteY3" fmla="*/ 2851950 h 4600575"/>
                <a:gd name="connsiteX4" fmla="*/ 3696446 w 4008452"/>
                <a:gd name="connsiteY4" fmla="*/ 2701124 h 4600575"/>
                <a:gd name="connsiteX5" fmla="*/ 3664806 w 4008452"/>
                <a:gd name="connsiteY5" fmla="*/ 2620203 h 4600575"/>
                <a:gd name="connsiteX6" fmla="*/ 3752850 w 4008452"/>
                <a:gd name="connsiteY6" fmla="*/ 2524125 h 4600575"/>
                <a:gd name="connsiteX7" fmla="*/ 3686175 w 4008452"/>
                <a:gd name="connsiteY7" fmla="*/ 2315403 h 4600575"/>
                <a:gd name="connsiteX8" fmla="*/ 4008452 w 4008452"/>
                <a:gd name="connsiteY8" fmla="*/ 2105854 h 4600575"/>
                <a:gd name="connsiteX9" fmla="*/ 3592581 w 4008452"/>
                <a:gd name="connsiteY9" fmla="*/ 1489130 h 4600575"/>
                <a:gd name="connsiteX10" fmla="*/ 2028825 w 4008452"/>
                <a:gd name="connsiteY10" fmla="*/ 0 h 4600575"/>
                <a:gd name="connsiteX11" fmla="*/ 533400 w 4008452"/>
                <a:gd name="connsiteY11" fmla="*/ 933450 h 4600575"/>
                <a:gd name="connsiteX12" fmla="*/ 1028700 w 4008452"/>
                <a:gd name="connsiteY12" fmla="*/ 2838450 h 4600575"/>
                <a:gd name="connsiteX13" fmla="*/ 0 w 4008452"/>
                <a:gd name="connsiteY13" fmla="*/ 4600575 h 4600575"/>
                <a:gd name="connsiteX14" fmla="*/ 0 w 4008452"/>
                <a:gd name="connsiteY14" fmla="*/ 4600575 h 4600575"/>
                <a:gd name="connsiteX0" fmla="*/ 2428875 w 4008452"/>
                <a:gd name="connsiteY0" fmla="*/ 3952875 h 4600575"/>
                <a:gd name="connsiteX1" fmla="*/ 2632875 w 4008452"/>
                <a:gd name="connsiteY1" fmla="*/ 3281404 h 4600575"/>
                <a:gd name="connsiteX2" fmla="*/ 3509921 w 4008452"/>
                <a:gd name="connsiteY2" fmla="*/ 3306749 h 4600575"/>
                <a:gd name="connsiteX3" fmla="*/ 3555226 w 4008452"/>
                <a:gd name="connsiteY3" fmla="*/ 2851950 h 4600575"/>
                <a:gd name="connsiteX4" fmla="*/ 3696446 w 4008452"/>
                <a:gd name="connsiteY4" fmla="*/ 2701124 h 4600575"/>
                <a:gd name="connsiteX5" fmla="*/ 3664806 w 4008452"/>
                <a:gd name="connsiteY5" fmla="*/ 2620203 h 4600575"/>
                <a:gd name="connsiteX6" fmla="*/ 3752850 w 4008452"/>
                <a:gd name="connsiteY6" fmla="*/ 2524125 h 4600575"/>
                <a:gd name="connsiteX7" fmla="*/ 3686175 w 4008452"/>
                <a:gd name="connsiteY7" fmla="*/ 2315403 h 4600575"/>
                <a:gd name="connsiteX8" fmla="*/ 4008452 w 4008452"/>
                <a:gd name="connsiteY8" fmla="*/ 2105854 h 4600575"/>
                <a:gd name="connsiteX9" fmla="*/ 3592581 w 4008452"/>
                <a:gd name="connsiteY9" fmla="*/ 1489130 h 4600575"/>
                <a:gd name="connsiteX10" fmla="*/ 2028825 w 4008452"/>
                <a:gd name="connsiteY10" fmla="*/ 0 h 4600575"/>
                <a:gd name="connsiteX11" fmla="*/ 533400 w 4008452"/>
                <a:gd name="connsiteY11" fmla="*/ 933450 h 4600575"/>
                <a:gd name="connsiteX12" fmla="*/ 1028700 w 4008452"/>
                <a:gd name="connsiteY12" fmla="*/ 2838450 h 4600575"/>
                <a:gd name="connsiteX13" fmla="*/ 0 w 4008452"/>
                <a:gd name="connsiteY13" fmla="*/ 4600575 h 4600575"/>
                <a:gd name="connsiteX14" fmla="*/ 0 w 4008452"/>
                <a:gd name="connsiteY14" fmla="*/ 4600575 h 4600575"/>
                <a:gd name="connsiteX0" fmla="*/ 2428875 w 4008470"/>
                <a:gd name="connsiteY0" fmla="*/ 3952875 h 4600575"/>
                <a:gd name="connsiteX1" fmla="*/ 2632875 w 4008470"/>
                <a:gd name="connsiteY1" fmla="*/ 3281404 h 4600575"/>
                <a:gd name="connsiteX2" fmla="*/ 3509921 w 4008470"/>
                <a:gd name="connsiteY2" fmla="*/ 3306749 h 4600575"/>
                <a:gd name="connsiteX3" fmla="*/ 3555226 w 4008470"/>
                <a:gd name="connsiteY3" fmla="*/ 2851950 h 4600575"/>
                <a:gd name="connsiteX4" fmla="*/ 3696446 w 4008470"/>
                <a:gd name="connsiteY4" fmla="*/ 2701124 h 4600575"/>
                <a:gd name="connsiteX5" fmla="*/ 3664806 w 4008470"/>
                <a:gd name="connsiteY5" fmla="*/ 2620203 h 4600575"/>
                <a:gd name="connsiteX6" fmla="*/ 3752850 w 4008470"/>
                <a:gd name="connsiteY6" fmla="*/ 2524125 h 4600575"/>
                <a:gd name="connsiteX7" fmla="*/ 3686175 w 4008470"/>
                <a:gd name="connsiteY7" fmla="*/ 2315403 h 4600575"/>
                <a:gd name="connsiteX8" fmla="*/ 4008452 w 4008470"/>
                <a:gd name="connsiteY8" fmla="*/ 2105854 h 4600575"/>
                <a:gd name="connsiteX9" fmla="*/ 3592581 w 4008470"/>
                <a:gd name="connsiteY9" fmla="*/ 1489130 h 4600575"/>
                <a:gd name="connsiteX10" fmla="*/ 2028825 w 4008470"/>
                <a:gd name="connsiteY10" fmla="*/ 0 h 4600575"/>
                <a:gd name="connsiteX11" fmla="*/ 533400 w 4008470"/>
                <a:gd name="connsiteY11" fmla="*/ 933450 h 4600575"/>
                <a:gd name="connsiteX12" fmla="*/ 1028700 w 4008470"/>
                <a:gd name="connsiteY12" fmla="*/ 2838450 h 4600575"/>
                <a:gd name="connsiteX13" fmla="*/ 0 w 4008470"/>
                <a:gd name="connsiteY13" fmla="*/ 4600575 h 4600575"/>
                <a:gd name="connsiteX14" fmla="*/ 0 w 4008470"/>
                <a:gd name="connsiteY14" fmla="*/ 4600575 h 4600575"/>
                <a:gd name="connsiteX0" fmla="*/ 2428875 w 4008470"/>
                <a:gd name="connsiteY0" fmla="*/ 3952875 h 4600575"/>
                <a:gd name="connsiteX1" fmla="*/ 2632875 w 4008470"/>
                <a:gd name="connsiteY1" fmla="*/ 3281404 h 4600575"/>
                <a:gd name="connsiteX2" fmla="*/ 3509921 w 4008470"/>
                <a:gd name="connsiteY2" fmla="*/ 3306749 h 4600575"/>
                <a:gd name="connsiteX3" fmla="*/ 3555226 w 4008470"/>
                <a:gd name="connsiteY3" fmla="*/ 2851950 h 4600575"/>
                <a:gd name="connsiteX4" fmla="*/ 3696446 w 4008470"/>
                <a:gd name="connsiteY4" fmla="*/ 2701124 h 4600575"/>
                <a:gd name="connsiteX5" fmla="*/ 3664806 w 4008470"/>
                <a:gd name="connsiteY5" fmla="*/ 2620203 h 4600575"/>
                <a:gd name="connsiteX6" fmla="*/ 3752850 w 4008470"/>
                <a:gd name="connsiteY6" fmla="*/ 2524125 h 4600575"/>
                <a:gd name="connsiteX7" fmla="*/ 3686175 w 4008470"/>
                <a:gd name="connsiteY7" fmla="*/ 2315403 h 4600575"/>
                <a:gd name="connsiteX8" fmla="*/ 4008452 w 4008470"/>
                <a:gd name="connsiteY8" fmla="*/ 2105854 h 4600575"/>
                <a:gd name="connsiteX9" fmla="*/ 3592581 w 4008470"/>
                <a:gd name="connsiteY9" fmla="*/ 1489130 h 4600575"/>
                <a:gd name="connsiteX10" fmla="*/ 2028825 w 4008470"/>
                <a:gd name="connsiteY10" fmla="*/ 0 h 4600575"/>
                <a:gd name="connsiteX11" fmla="*/ 533400 w 4008470"/>
                <a:gd name="connsiteY11" fmla="*/ 933450 h 4600575"/>
                <a:gd name="connsiteX12" fmla="*/ 1028700 w 4008470"/>
                <a:gd name="connsiteY12" fmla="*/ 2838450 h 4600575"/>
                <a:gd name="connsiteX13" fmla="*/ 0 w 4008470"/>
                <a:gd name="connsiteY13" fmla="*/ 4600575 h 4600575"/>
                <a:gd name="connsiteX14" fmla="*/ 0 w 4008470"/>
                <a:gd name="connsiteY14" fmla="*/ 4600575 h 4600575"/>
                <a:gd name="connsiteX0" fmla="*/ 2428875 w 4008470"/>
                <a:gd name="connsiteY0" fmla="*/ 3952875 h 4600575"/>
                <a:gd name="connsiteX1" fmla="*/ 2632875 w 4008470"/>
                <a:gd name="connsiteY1" fmla="*/ 3281404 h 4600575"/>
                <a:gd name="connsiteX2" fmla="*/ 3509921 w 4008470"/>
                <a:gd name="connsiteY2" fmla="*/ 3306749 h 4600575"/>
                <a:gd name="connsiteX3" fmla="*/ 3555226 w 4008470"/>
                <a:gd name="connsiteY3" fmla="*/ 2851950 h 4600575"/>
                <a:gd name="connsiteX4" fmla="*/ 3696446 w 4008470"/>
                <a:gd name="connsiteY4" fmla="*/ 2701124 h 4600575"/>
                <a:gd name="connsiteX5" fmla="*/ 3664806 w 4008470"/>
                <a:gd name="connsiteY5" fmla="*/ 2620203 h 4600575"/>
                <a:gd name="connsiteX6" fmla="*/ 3752850 w 4008470"/>
                <a:gd name="connsiteY6" fmla="*/ 2524125 h 4600575"/>
                <a:gd name="connsiteX7" fmla="*/ 3686175 w 4008470"/>
                <a:gd name="connsiteY7" fmla="*/ 2315403 h 4600575"/>
                <a:gd name="connsiteX8" fmla="*/ 4008452 w 4008470"/>
                <a:gd name="connsiteY8" fmla="*/ 2105854 h 4600575"/>
                <a:gd name="connsiteX9" fmla="*/ 3592581 w 4008470"/>
                <a:gd name="connsiteY9" fmla="*/ 1489130 h 4600575"/>
                <a:gd name="connsiteX10" fmla="*/ 2028825 w 4008470"/>
                <a:gd name="connsiteY10" fmla="*/ 0 h 4600575"/>
                <a:gd name="connsiteX11" fmla="*/ 533400 w 4008470"/>
                <a:gd name="connsiteY11" fmla="*/ 933450 h 4600575"/>
                <a:gd name="connsiteX12" fmla="*/ 1028700 w 4008470"/>
                <a:gd name="connsiteY12" fmla="*/ 2838450 h 4600575"/>
                <a:gd name="connsiteX13" fmla="*/ 0 w 4008470"/>
                <a:gd name="connsiteY13" fmla="*/ 4600575 h 4600575"/>
                <a:gd name="connsiteX14" fmla="*/ 0 w 4008470"/>
                <a:gd name="connsiteY14" fmla="*/ 4600575 h 4600575"/>
                <a:gd name="connsiteX0" fmla="*/ 2428875 w 4008470"/>
                <a:gd name="connsiteY0" fmla="*/ 3980705 h 4628405"/>
                <a:gd name="connsiteX1" fmla="*/ 2632875 w 4008470"/>
                <a:gd name="connsiteY1" fmla="*/ 3309234 h 4628405"/>
                <a:gd name="connsiteX2" fmla="*/ 3509921 w 4008470"/>
                <a:gd name="connsiteY2" fmla="*/ 3334579 h 4628405"/>
                <a:gd name="connsiteX3" fmla="*/ 3555226 w 4008470"/>
                <a:gd name="connsiteY3" fmla="*/ 2879780 h 4628405"/>
                <a:gd name="connsiteX4" fmla="*/ 3696446 w 4008470"/>
                <a:gd name="connsiteY4" fmla="*/ 2728954 h 4628405"/>
                <a:gd name="connsiteX5" fmla="*/ 3664806 w 4008470"/>
                <a:gd name="connsiteY5" fmla="*/ 2648033 h 4628405"/>
                <a:gd name="connsiteX6" fmla="*/ 3752850 w 4008470"/>
                <a:gd name="connsiteY6" fmla="*/ 2551955 h 4628405"/>
                <a:gd name="connsiteX7" fmla="*/ 3686175 w 4008470"/>
                <a:gd name="connsiteY7" fmla="*/ 2343233 h 4628405"/>
                <a:gd name="connsiteX8" fmla="*/ 4008452 w 4008470"/>
                <a:gd name="connsiteY8" fmla="*/ 2133684 h 4628405"/>
                <a:gd name="connsiteX9" fmla="*/ 3592581 w 4008470"/>
                <a:gd name="connsiteY9" fmla="*/ 1516960 h 4628405"/>
                <a:gd name="connsiteX10" fmla="*/ 2000996 w 4008470"/>
                <a:gd name="connsiteY10" fmla="*/ 0 h 4628405"/>
                <a:gd name="connsiteX11" fmla="*/ 533400 w 4008470"/>
                <a:gd name="connsiteY11" fmla="*/ 961280 h 4628405"/>
                <a:gd name="connsiteX12" fmla="*/ 1028700 w 4008470"/>
                <a:gd name="connsiteY12" fmla="*/ 2866280 h 4628405"/>
                <a:gd name="connsiteX13" fmla="*/ 0 w 4008470"/>
                <a:gd name="connsiteY13" fmla="*/ 4628405 h 4628405"/>
                <a:gd name="connsiteX14" fmla="*/ 0 w 4008470"/>
                <a:gd name="connsiteY14" fmla="*/ 4628405 h 4628405"/>
                <a:gd name="connsiteX0" fmla="*/ 2428875 w 4008470"/>
                <a:gd name="connsiteY0" fmla="*/ 3980705 h 4628405"/>
                <a:gd name="connsiteX1" fmla="*/ 2632875 w 4008470"/>
                <a:gd name="connsiteY1" fmla="*/ 3309234 h 4628405"/>
                <a:gd name="connsiteX2" fmla="*/ 3509921 w 4008470"/>
                <a:gd name="connsiteY2" fmla="*/ 3334579 h 4628405"/>
                <a:gd name="connsiteX3" fmla="*/ 3555226 w 4008470"/>
                <a:gd name="connsiteY3" fmla="*/ 2879780 h 4628405"/>
                <a:gd name="connsiteX4" fmla="*/ 3696446 w 4008470"/>
                <a:gd name="connsiteY4" fmla="*/ 2728954 h 4628405"/>
                <a:gd name="connsiteX5" fmla="*/ 3664806 w 4008470"/>
                <a:gd name="connsiteY5" fmla="*/ 2648033 h 4628405"/>
                <a:gd name="connsiteX6" fmla="*/ 3752850 w 4008470"/>
                <a:gd name="connsiteY6" fmla="*/ 2551955 h 4628405"/>
                <a:gd name="connsiteX7" fmla="*/ 3686175 w 4008470"/>
                <a:gd name="connsiteY7" fmla="*/ 2343233 h 4628405"/>
                <a:gd name="connsiteX8" fmla="*/ 4008452 w 4008470"/>
                <a:gd name="connsiteY8" fmla="*/ 2133684 h 4628405"/>
                <a:gd name="connsiteX9" fmla="*/ 3592581 w 4008470"/>
                <a:gd name="connsiteY9" fmla="*/ 1516960 h 4628405"/>
                <a:gd name="connsiteX10" fmla="*/ 2000996 w 4008470"/>
                <a:gd name="connsiteY10" fmla="*/ 0 h 4628405"/>
                <a:gd name="connsiteX11" fmla="*/ 533400 w 4008470"/>
                <a:gd name="connsiteY11" fmla="*/ 961280 h 4628405"/>
                <a:gd name="connsiteX12" fmla="*/ 1028700 w 4008470"/>
                <a:gd name="connsiteY12" fmla="*/ 2866280 h 4628405"/>
                <a:gd name="connsiteX13" fmla="*/ 0 w 4008470"/>
                <a:gd name="connsiteY13" fmla="*/ 4628405 h 4628405"/>
                <a:gd name="connsiteX14" fmla="*/ 0 w 4008470"/>
                <a:gd name="connsiteY14" fmla="*/ 4628405 h 4628405"/>
                <a:gd name="connsiteX0" fmla="*/ 2428875 w 4008470"/>
                <a:gd name="connsiteY0" fmla="*/ 3980705 h 4628405"/>
                <a:gd name="connsiteX1" fmla="*/ 2632875 w 4008470"/>
                <a:gd name="connsiteY1" fmla="*/ 3309234 h 4628405"/>
                <a:gd name="connsiteX2" fmla="*/ 3509921 w 4008470"/>
                <a:gd name="connsiteY2" fmla="*/ 3334579 h 4628405"/>
                <a:gd name="connsiteX3" fmla="*/ 3555226 w 4008470"/>
                <a:gd name="connsiteY3" fmla="*/ 2879780 h 4628405"/>
                <a:gd name="connsiteX4" fmla="*/ 3696446 w 4008470"/>
                <a:gd name="connsiteY4" fmla="*/ 2728954 h 4628405"/>
                <a:gd name="connsiteX5" fmla="*/ 3664806 w 4008470"/>
                <a:gd name="connsiteY5" fmla="*/ 2648033 h 4628405"/>
                <a:gd name="connsiteX6" fmla="*/ 3752850 w 4008470"/>
                <a:gd name="connsiteY6" fmla="*/ 2551955 h 4628405"/>
                <a:gd name="connsiteX7" fmla="*/ 3686175 w 4008470"/>
                <a:gd name="connsiteY7" fmla="*/ 2343233 h 4628405"/>
                <a:gd name="connsiteX8" fmla="*/ 4008452 w 4008470"/>
                <a:gd name="connsiteY8" fmla="*/ 2133684 h 4628405"/>
                <a:gd name="connsiteX9" fmla="*/ 3592581 w 4008470"/>
                <a:gd name="connsiteY9" fmla="*/ 1516960 h 4628405"/>
                <a:gd name="connsiteX10" fmla="*/ 2000996 w 4008470"/>
                <a:gd name="connsiteY10" fmla="*/ 0 h 4628405"/>
                <a:gd name="connsiteX11" fmla="*/ 533400 w 4008470"/>
                <a:gd name="connsiteY11" fmla="*/ 961280 h 4628405"/>
                <a:gd name="connsiteX12" fmla="*/ 1028700 w 4008470"/>
                <a:gd name="connsiteY12" fmla="*/ 2866280 h 4628405"/>
                <a:gd name="connsiteX13" fmla="*/ 0 w 4008470"/>
                <a:gd name="connsiteY13" fmla="*/ 4628405 h 4628405"/>
                <a:gd name="connsiteX14" fmla="*/ 0 w 4008470"/>
                <a:gd name="connsiteY14" fmla="*/ 4628405 h 4628405"/>
                <a:gd name="connsiteX0" fmla="*/ 2428875 w 4008470"/>
                <a:gd name="connsiteY0" fmla="*/ 3980809 h 4628509"/>
                <a:gd name="connsiteX1" fmla="*/ 2632875 w 4008470"/>
                <a:gd name="connsiteY1" fmla="*/ 3309338 h 4628509"/>
                <a:gd name="connsiteX2" fmla="*/ 3509921 w 4008470"/>
                <a:gd name="connsiteY2" fmla="*/ 3334683 h 4628509"/>
                <a:gd name="connsiteX3" fmla="*/ 3555226 w 4008470"/>
                <a:gd name="connsiteY3" fmla="*/ 2879884 h 4628509"/>
                <a:gd name="connsiteX4" fmla="*/ 3696446 w 4008470"/>
                <a:gd name="connsiteY4" fmla="*/ 2729058 h 4628509"/>
                <a:gd name="connsiteX5" fmla="*/ 3664806 w 4008470"/>
                <a:gd name="connsiteY5" fmla="*/ 2648137 h 4628509"/>
                <a:gd name="connsiteX6" fmla="*/ 3752850 w 4008470"/>
                <a:gd name="connsiteY6" fmla="*/ 2552059 h 4628509"/>
                <a:gd name="connsiteX7" fmla="*/ 3686175 w 4008470"/>
                <a:gd name="connsiteY7" fmla="*/ 2343337 h 4628509"/>
                <a:gd name="connsiteX8" fmla="*/ 4008452 w 4008470"/>
                <a:gd name="connsiteY8" fmla="*/ 2133788 h 4628509"/>
                <a:gd name="connsiteX9" fmla="*/ 3592581 w 4008470"/>
                <a:gd name="connsiteY9" fmla="*/ 1517064 h 4628509"/>
                <a:gd name="connsiteX10" fmla="*/ 2000996 w 4008470"/>
                <a:gd name="connsiteY10" fmla="*/ 104 h 4628509"/>
                <a:gd name="connsiteX11" fmla="*/ 533400 w 4008470"/>
                <a:gd name="connsiteY11" fmla="*/ 961384 h 4628509"/>
                <a:gd name="connsiteX12" fmla="*/ 1028700 w 4008470"/>
                <a:gd name="connsiteY12" fmla="*/ 2866384 h 4628509"/>
                <a:gd name="connsiteX13" fmla="*/ 0 w 4008470"/>
                <a:gd name="connsiteY13" fmla="*/ 4628509 h 4628509"/>
                <a:gd name="connsiteX14" fmla="*/ 0 w 4008470"/>
                <a:gd name="connsiteY14" fmla="*/ 4628509 h 4628509"/>
                <a:gd name="connsiteX0" fmla="*/ 2428875 w 4008470"/>
                <a:gd name="connsiteY0" fmla="*/ 3980809 h 4628509"/>
                <a:gd name="connsiteX1" fmla="*/ 2632875 w 4008470"/>
                <a:gd name="connsiteY1" fmla="*/ 3309338 h 4628509"/>
                <a:gd name="connsiteX2" fmla="*/ 3509921 w 4008470"/>
                <a:gd name="connsiteY2" fmla="*/ 3334683 h 4628509"/>
                <a:gd name="connsiteX3" fmla="*/ 3555226 w 4008470"/>
                <a:gd name="connsiteY3" fmla="*/ 2879884 h 4628509"/>
                <a:gd name="connsiteX4" fmla="*/ 3696446 w 4008470"/>
                <a:gd name="connsiteY4" fmla="*/ 2729058 h 4628509"/>
                <a:gd name="connsiteX5" fmla="*/ 3664806 w 4008470"/>
                <a:gd name="connsiteY5" fmla="*/ 2648137 h 4628509"/>
                <a:gd name="connsiteX6" fmla="*/ 3752850 w 4008470"/>
                <a:gd name="connsiteY6" fmla="*/ 2552059 h 4628509"/>
                <a:gd name="connsiteX7" fmla="*/ 3686175 w 4008470"/>
                <a:gd name="connsiteY7" fmla="*/ 2343337 h 4628509"/>
                <a:gd name="connsiteX8" fmla="*/ 4008452 w 4008470"/>
                <a:gd name="connsiteY8" fmla="*/ 2133788 h 4628509"/>
                <a:gd name="connsiteX9" fmla="*/ 3592581 w 4008470"/>
                <a:gd name="connsiteY9" fmla="*/ 1517064 h 4628509"/>
                <a:gd name="connsiteX10" fmla="*/ 2000996 w 4008470"/>
                <a:gd name="connsiteY10" fmla="*/ 104 h 4628509"/>
                <a:gd name="connsiteX11" fmla="*/ 549303 w 4008470"/>
                <a:gd name="connsiteY11" fmla="*/ 965360 h 4628509"/>
                <a:gd name="connsiteX12" fmla="*/ 1028700 w 4008470"/>
                <a:gd name="connsiteY12" fmla="*/ 2866384 h 4628509"/>
                <a:gd name="connsiteX13" fmla="*/ 0 w 4008470"/>
                <a:gd name="connsiteY13" fmla="*/ 4628509 h 4628509"/>
                <a:gd name="connsiteX14" fmla="*/ 0 w 4008470"/>
                <a:gd name="connsiteY14" fmla="*/ 4628509 h 4628509"/>
                <a:gd name="connsiteX0" fmla="*/ 2428875 w 4008470"/>
                <a:gd name="connsiteY0" fmla="*/ 3980953 h 4628653"/>
                <a:gd name="connsiteX1" fmla="*/ 2632875 w 4008470"/>
                <a:gd name="connsiteY1" fmla="*/ 3309482 h 4628653"/>
                <a:gd name="connsiteX2" fmla="*/ 3509921 w 4008470"/>
                <a:gd name="connsiteY2" fmla="*/ 3334827 h 4628653"/>
                <a:gd name="connsiteX3" fmla="*/ 3555226 w 4008470"/>
                <a:gd name="connsiteY3" fmla="*/ 2880028 h 4628653"/>
                <a:gd name="connsiteX4" fmla="*/ 3696446 w 4008470"/>
                <a:gd name="connsiteY4" fmla="*/ 2729202 h 4628653"/>
                <a:gd name="connsiteX5" fmla="*/ 3664806 w 4008470"/>
                <a:gd name="connsiteY5" fmla="*/ 2648281 h 4628653"/>
                <a:gd name="connsiteX6" fmla="*/ 3752850 w 4008470"/>
                <a:gd name="connsiteY6" fmla="*/ 2552203 h 4628653"/>
                <a:gd name="connsiteX7" fmla="*/ 3686175 w 4008470"/>
                <a:gd name="connsiteY7" fmla="*/ 2343481 h 4628653"/>
                <a:gd name="connsiteX8" fmla="*/ 4008452 w 4008470"/>
                <a:gd name="connsiteY8" fmla="*/ 2133932 h 4628653"/>
                <a:gd name="connsiteX9" fmla="*/ 3592581 w 4008470"/>
                <a:gd name="connsiteY9" fmla="*/ 1517208 h 4628653"/>
                <a:gd name="connsiteX10" fmla="*/ 2000996 w 4008470"/>
                <a:gd name="connsiteY10" fmla="*/ 248 h 4628653"/>
                <a:gd name="connsiteX11" fmla="*/ 549303 w 4008470"/>
                <a:gd name="connsiteY11" fmla="*/ 965504 h 4628653"/>
                <a:gd name="connsiteX12" fmla="*/ 1028700 w 4008470"/>
                <a:gd name="connsiteY12" fmla="*/ 2866528 h 4628653"/>
                <a:gd name="connsiteX13" fmla="*/ 0 w 4008470"/>
                <a:gd name="connsiteY13" fmla="*/ 4628653 h 4628653"/>
                <a:gd name="connsiteX14" fmla="*/ 0 w 4008470"/>
                <a:gd name="connsiteY14" fmla="*/ 4628653 h 4628653"/>
                <a:gd name="connsiteX0" fmla="*/ 2428875 w 4008470"/>
                <a:gd name="connsiteY0" fmla="*/ 3965066 h 4612766"/>
                <a:gd name="connsiteX1" fmla="*/ 2632875 w 4008470"/>
                <a:gd name="connsiteY1" fmla="*/ 3293595 h 4612766"/>
                <a:gd name="connsiteX2" fmla="*/ 3509921 w 4008470"/>
                <a:gd name="connsiteY2" fmla="*/ 3318940 h 4612766"/>
                <a:gd name="connsiteX3" fmla="*/ 3555226 w 4008470"/>
                <a:gd name="connsiteY3" fmla="*/ 2864141 h 4612766"/>
                <a:gd name="connsiteX4" fmla="*/ 3696446 w 4008470"/>
                <a:gd name="connsiteY4" fmla="*/ 2713315 h 4612766"/>
                <a:gd name="connsiteX5" fmla="*/ 3664806 w 4008470"/>
                <a:gd name="connsiteY5" fmla="*/ 2632394 h 4612766"/>
                <a:gd name="connsiteX6" fmla="*/ 3752850 w 4008470"/>
                <a:gd name="connsiteY6" fmla="*/ 2536316 h 4612766"/>
                <a:gd name="connsiteX7" fmla="*/ 3686175 w 4008470"/>
                <a:gd name="connsiteY7" fmla="*/ 2327594 h 4612766"/>
                <a:gd name="connsiteX8" fmla="*/ 4008452 w 4008470"/>
                <a:gd name="connsiteY8" fmla="*/ 2118045 h 4612766"/>
                <a:gd name="connsiteX9" fmla="*/ 3592581 w 4008470"/>
                <a:gd name="connsiteY9" fmla="*/ 1501321 h 4612766"/>
                <a:gd name="connsiteX10" fmla="*/ 2000996 w 4008470"/>
                <a:gd name="connsiteY10" fmla="*/ 264 h 4612766"/>
                <a:gd name="connsiteX11" fmla="*/ 549303 w 4008470"/>
                <a:gd name="connsiteY11" fmla="*/ 949617 h 4612766"/>
                <a:gd name="connsiteX12" fmla="*/ 1028700 w 4008470"/>
                <a:gd name="connsiteY12" fmla="*/ 2850641 h 4612766"/>
                <a:gd name="connsiteX13" fmla="*/ 0 w 4008470"/>
                <a:gd name="connsiteY13" fmla="*/ 4612766 h 4612766"/>
                <a:gd name="connsiteX14" fmla="*/ 0 w 4008470"/>
                <a:gd name="connsiteY14" fmla="*/ 4612766 h 4612766"/>
                <a:gd name="connsiteX0" fmla="*/ 2428875 w 4008470"/>
                <a:gd name="connsiteY0" fmla="*/ 3965066 h 4612766"/>
                <a:gd name="connsiteX1" fmla="*/ 2632875 w 4008470"/>
                <a:gd name="connsiteY1" fmla="*/ 3293595 h 4612766"/>
                <a:gd name="connsiteX2" fmla="*/ 3509921 w 4008470"/>
                <a:gd name="connsiteY2" fmla="*/ 3318940 h 4612766"/>
                <a:gd name="connsiteX3" fmla="*/ 3555226 w 4008470"/>
                <a:gd name="connsiteY3" fmla="*/ 2864141 h 4612766"/>
                <a:gd name="connsiteX4" fmla="*/ 3696446 w 4008470"/>
                <a:gd name="connsiteY4" fmla="*/ 2713315 h 4612766"/>
                <a:gd name="connsiteX5" fmla="*/ 3664806 w 4008470"/>
                <a:gd name="connsiteY5" fmla="*/ 2632394 h 4612766"/>
                <a:gd name="connsiteX6" fmla="*/ 3752850 w 4008470"/>
                <a:gd name="connsiteY6" fmla="*/ 2536316 h 4612766"/>
                <a:gd name="connsiteX7" fmla="*/ 3686175 w 4008470"/>
                <a:gd name="connsiteY7" fmla="*/ 2327594 h 4612766"/>
                <a:gd name="connsiteX8" fmla="*/ 4008452 w 4008470"/>
                <a:gd name="connsiteY8" fmla="*/ 2118045 h 4612766"/>
                <a:gd name="connsiteX9" fmla="*/ 3592581 w 4008470"/>
                <a:gd name="connsiteY9" fmla="*/ 1501321 h 4612766"/>
                <a:gd name="connsiteX10" fmla="*/ 2000996 w 4008470"/>
                <a:gd name="connsiteY10" fmla="*/ 264 h 4612766"/>
                <a:gd name="connsiteX11" fmla="*/ 549303 w 4008470"/>
                <a:gd name="connsiteY11" fmla="*/ 949617 h 4612766"/>
                <a:gd name="connsiteX12" fmla="*/ 1028700 w 4008470"/>
                <a:gd name="connsiteY12" fmla="*/ 2850641 h 4612766"/>
                <a:gd name="connsiteX13" fmla="*/ 0 w 4008470"/>
                <a:gd name="connsiteY13" fmla="*/ 4612766 h 4612766"/>
                <a:gd name="connsiteX14" fmla="*/ 0 w 4008470"/>
                <a:gd name="connsiteY14" fmla="*/ 4612766 h 4612766"/>
                <a:gd name="connsiteX0" fmla="*/ 2428875 w 4008470"/>
                <a:gd name="connsiteY0" fmla="*/ 3965066 h 4612766"/>
                <a:gd name="connsiteX1" fmla="*/ 2632875 w 4008470"/>
                <a:gd name="connsiteY1" fmla="*/ 3293595 h 4612766"/>
                <a:gd name="connsiteX2" fmla="*/ 3509921 w 4008470"/>
                <a:gd name="connsiteY2" fmla="*/ 3318940 h 4612766"/>
                <a:gd name="connsiteX3" fmla="*/ 3555226 w 4008470"/>
                <a:gd name="connsiteY3" fmla="*/ 2864141 h 4612766"/>
                <a:gd name="connsiteX4" fmla="*/ 3696446 w 4008470"/>
                <a:gd name="connsiteY4" fmla="*/ 2713315 h 4612766"/>
                <a:gd name="connsiteX5" fmla="*/ 3664806 w 4008470"/>
                <a:gd name="connsiteY5" fmla="*/ 2632394 h 4612766"/>
                <a:gd name="connsiteX6" fmla="*/ 3752850 w 4008470"/>
                <a:gd name="connsiteY6" fmla="*/ 2536316 h 4612766"/>
                <a:gd name="connsiteX7" fmla="*/ 3686175 w 4008470"/>
                <a:gd name="connsiteY7" fmla="*/ 2327594 h 4612766"/>
                <a:gd name="connsiteX8" fmla="*/ 4008452 w 4008470"/>
                <a:gd name="connsiteY8" fmla="*/ 2118045 h 4612766"/>
                <a:gd name="connsiteX9" fmla="*/ 3592581 w 4008470"/>
                <a:gd name="connsiteY9" fmla="*/ 1501321 h 4612766"/>
                <a:gd name="connsiteX10" fmla="*/ 2000996 w 4008470"/>
                <a:gd name="connsiteY10" fmla="*/ 264 h 4612766"/>
                <a:gd name="connsiteX11" fmla="*/ 549303 w 4008470"/>
                <a:gd name="connsiteY11" fmla="*/ 949617 h 4612766"/>
                <a:gd name="connsiteX12" fmla="*/ 1016773 w 4008470"/>
                <a:gd name="connsiteY12" fmla="*/ 2874495 h 4612766"/>
                <a:gd name="connsiteX13" fmla="*/ 0 w 4008470"/>
                <a:gd name="connsiteY13" fmla="*/ 4612766 h 4612766"/>
                <a:gd name="connsiteX14" fmla="*/ 0 w 4008470"/>
                <a:gd name="connsiteY14" fmla="*/ 4612766 h 4612766"/>
                <a:gd name="connsiteX0" fmla="*/ 2428875 w 4008470"/>
                <a:gd name="connsiteY0" fmla="*/ 3965066 h 4612766"/>
                <a:gd name="connsiteX1" fmla="*/ 2632875 w 4008470"/>
                <a:gd name="connsiteY1" fmla="*/ 3293595 h 4612766"/>
                <a:gd name="connsiteX2" fmla="*/ 3509921 w 4008470"/>
                <a:gd name="connsiteY2" fmla="*/ 3318940 h 4612766"/>
                <a:gd name="connsiteX3" fmla="*/ 3555226 w 4008470"/>
                <a:gd name="connsiteY3" fmla="*/ 2864141 h 4612766"/>
                <a:gd name="connsiteX4" fmla="*/ 3696446 w 4008470"/>
                <a:gd name="connsiteY4" fmla="*/ 2713315 h 4612766"/>
                <a:gd name="connsiteX5" fmla="*/ 3664806 w 4008470"/>
                <a:gd name="connsiteY5" fmla="*/ 2632394 h 4612766"/>
                <a:gd name="connsiteX6" fmla="*/ 3752850 w 4008470"/>
                <a:gd name="connsiteY6" fmla="*/ 2536316 h 4612766"/>
                <a:gd name="connsiteX7" fmla="*/ 3686175 w 4008470"/>
                <a:gd name="connsiteY7" fmla="*/ 2327594 h 4612766"/>
                <a:gd name="connsiteX8" fmla="*/ 4008452 w 4008470"/>
                <a:gd name="connsiteY8" fmla="*/ 2118045 h 4612766"/>
                <a:gd name="connsiteX9" fmla="*/ 3592581 w 4008470"/>
                <a:gd name="connsiteY9" fmla="*/ 1501321 h 4612766"/>
                <a:gd name="connsiteX10" fmla="*/ 2000996 w 4008470"/>
                <a:gd name="connsiteY10" fmla="*/ 264 h 4612766"/>
                <a:gd name="connsiteX11" fmla="*/ 549303 w 4008470"/>
                <a:gd name="connsiteY11" fmla="*/ 949617 h 4612766"/>
                <a:gd name="connsiteX12" fmla="*/ 1016773 w 4008470"/>
                <a:gd name="connsiteY12" fmla="*/ 2874495 h 4612766"/>
                <a:gd name="connsiteX13" fmla="*/ 0 w 4008470"/>
                <a:gd name="connsiteY13" fmla="*/ 4612766 h 4612766"/>
                <a:gd name="connsiteX14" fmla="*/ 0 w 4008470"/>
                <a:gd name="connsiteY14" fmla="*/ 4612766 h 4612766"/>
                <a:gd name="connsiteX0" fmla="*/ 2428875 w 4008470"/>
                <a:gd name="connsiteY0" fmla="*/ 3965066 h 4612766"/>
                <a:gd name="connsiteX1" fmla="*/ 2632875 w 4008470"/>
                <a:gd name="connsiteY1" fmla="*/ 3293595 h 4612766"/>
                <a:gd name="connsiteX2" fmla="*/ 3509921 w 4008470"/>
                <a:gd name="connsiteY2" fmla="*/ 3318940 h 4612766"/>
                <a:gd name="connsiteX3" fmla="*/ 3555226 w 4008470"/>
                <a:gd name="connsiteY3" fmla="*/ 2864141 h 4612766"/>
                <a:gd name="connsiteX4" fmla="*/ 3696446 w 4008470"/>
                <a:gd name="connsiteY4" fmla="*/ 2713315 h 4612766"/>
                <a:gd name="connsiteX5" fmla="*/ 3664806 w 4008470"/>
                <a:gd name="connsiteY5" fmla="*/ 2632394 h 4612766"/>
                <a:gd name="connsiteX6" fmla="*/ 3752850 w 4008470"/>
                <a:gd name="connsiteY6" fmla="*/ 2536316 h 4612766"/>
                <a:gd name="connsiteX7" fmla="*/ 3686175 w 4008470"/>
                <a:gd name="connsiteY7" fmla="*/ 2327594 h 4612766"/>
                <a:gd name="connsiteX8" fmla="*/ 4008452 w 4008470"/>
                <a:gd name="connsiteY8" fmla="*/ 2118045 h 4612766"/>
                <a:gd name="connsiteX9" fmla="*/ 3592581 w 4008470"/>
                <a:gd name="connsiteY9" fmla="*/ 1501321 h 4612766"/>
                <a:gd name="connsiteX10" fmla="*/ 2000996 w 4008470"/>
                <a:gd name="connsiteY10" fmla="*/ 264 h 4612766"/>
                <a:gd name="connsiteX11" fmla="*/ 549303 w 4008470"/>
                <a:gd name="connsiteY11" fmla="*/ 949617 h 4612766"/>
                <a:gd name="connsiteX12" fmla="*/ 1016773 w 4008470"/>
                <a:gd name="connsiteY12" fmla="*/ 2874495 h 4612766"/>
                <a:gd name="connsiteX13" fmla="*/ 0 w 4008470"/>
                <a:gd name="connsiteY13" fmla="*/ 4612766 h 4612766"/>
                <a:gd name="connsiteX14" fmla="*/ 0 w 4008470"/>
                <a:gd name="connsiteY14" fmla="*/ 4612766 h 4612766"/>
                <a:gd name="connsiteX0" fmla="*/ 2428875 w 4008470"/>
                <a:gd name="connsiteY0" fmla="*/ 3965066 h 4612766"/>
                <a:gd name="connsiteX1" fmla="*/ 2632875 w 4008470"/>
                <a:gd name="connsiteY1" fmla="*/ 3293595 h 4612766"/>
                <a:gd name="connsiteX2" fmla="*/ 3509921 w 4008470"/>
                <a:gd name="connsiteY2" fmla="*/ 3318940 h 4612766"/>
                <a:gd name="connsiteX3" fmla="*/ 3555226 w 4008470"/>
                <a:gd name="connsiteY3" fmla="*/ 2864141 h 4612766"/>
                <a:gd name="connsiteX4" fmla="*/ 3710053 w 4008470"/>
                <a:gd name="connsiteY4" fmla="*/ 2718758 h 4612766"/>
                <a:gd name="connsiteX5" fmla="*/ 3664806 w 4008470"/>
                <a:gd name="connsiteY5" fmla="*/ 2632394 h 4612766"/>
                <a:gd name="connsiteX6" fmla="*/ 3752850 w 4008470"/>
                <a:gd name="connsiteY6" fmla="*/ 2536316 h 4612766"/>
                <a:gd name="connsiteX7" fmla="*/ 3686175 w 4008470"/>
                <a:gd name="connsiteY7" fmla="*/ 2327594 h 4612766"/>
                <a:gd name="connsiteX8" fmla="*/ 4008452 w 4008470"/>
                <a:gd name="connsiteY8" fmla="*/ 2118045 h 4612766"/>
                <a:gd name="connsiteX9" fmla="*/ 3592581 w 4008470"/>
                <a:gd name="connsiteY9" fmla="*/ 1501321 h 4612766"/>
                <a:gd name="connsiteX10" fmla="*/ 2000996 w 4008470"/>
                <a:gd name="connsiteY10" fmla="*/ 264 h 4612766"/>
                <a:gd name="connsiteX11" fmla="*/ 549303 w 4008470"/>
                <a:gd name="connsiteY11" fmla="*/ 949617 h 4612766"/>
                <a:gd name="connsiteX12" fmla="*/ 1016773 w 4008470"/>
                <a:gd name="connsiteY12" fmla="*/ 2874495 h 4612766"/>
                <a:gd name="connsiteX13" fmla="*/ 0 w 4008470"/>
                <a:gd name="connsiteY13" fmla="*/ 4612766 h 4612766"/>
                <a:gd name="connsiteX14" fmla="*/ 0 w 4008470"/>
                <a:gd name="connsiteY14" fmla="*/ 4612766 h 4612766"/>
                <a:gd name="connsiteX0" fmla="*/ 2428875 w 4008470"/>
                <a:gd name="connsiteY0" fmla="*/ 3965066 h 4612766"/>
                <a:gd name="connsiteX1" fmla="*/ 2632875 w 4008470"/>
                <a:gd name="connsiteY1" fmla="*/ 3293595 h 4612766"/>
                <a:gd name="connsiteX2" fmla="*/ 3509921 w 4008470"/>
                <a:gd name="connsiteY2" fmla="*/ 3318940 h 4612766"/>
                <a:gd name="connsiteX3" fmla="*/ 3555226 w 4008470"/>
                <a:gd name="connsiteY3" fmla="*/ 2864141 h 4612766"/>
                <a:gd name="connsiteX4" fmla="*/ 3710053 w 4008470"/>
                <a:gd name="connsiteY4" fmla="*/ 2718758 h 4612766"/>
                <a:gd name="connsiteX5" fmla="*/ 3664806 w 4008470"/>
                <a:gd name="connsiteY5" fmla="*/ 2632394 h 4612766"/>
                <a:gd name="connsiteX6" fmla="*/ 3752850 w 4008470"/>
                <a:gd name="connsiteY6" fmla="*/ 2536316 h 4612766"/>
                <a:gd name="connsiteX7" fmla="*/ 3686175 w 4008470"/>
                <a:gd name="connsiteY7" fmla="*/ 2327594 h 4612766"/>
                <a:gd name="connsiteX8" fmla="*/ 4008452 w 4008470"/>
                <a:gd name="connsiteY8" fmla="*/ 2118045 h 4612766"/>
                <a:gd name="connsiteX9" fmla="*/ 3592581 w 4008470"/>
                <a:gd name="connsiteY9" fmla="*/ 1501321 h 4612766"/>
                <a:gd name="connsiteX10" fmla="*/ 2000996 w 4008470"/>
                <a:gd name="connsiteY10" fmla="*/ 264 h 4612766"/>
                <a:gd name="connsiteX11" fmla="*/ 549303 w 4008470"/>
                <a:gd name="connsiteY11" fmla="*/ 949617 h 4612766"/>
                <a:gd name="connsiteX12" fmla="*/ 1016773 w 4008470"/>
                <a:gd name="connsiteY12" fmla="*/ 2874495 h 4612766"/>
                <a:gd name="connsiteX13" fmla="*/ 0 w 4008470"/>
                <a:gd name="connsiteY13" fmla="*/ 4612766 h 4612766"/>
                <a:gd name="connsiteX14" fmla="*/ 0 w 4008470"/>
                <a:gd name="connsiteY14" fmla="*/ 4612766 h 4612766"/>
                <a:gd name="connsiteX0" fmla="*/ 2428875 w 4008470"/>
                <a:gd name="connsiteY0" fmla="*/ 3965066 h 4612766"/>
                <a:gd name="connsiteX1" fmla="*/ 2632875 w 4008470"/>
                <a:gd name="connsiteY1" fmla="*/ 3293595 h 4612766"/>
                <a:gd name="connsiteX2" fmla="*/ 3509921 w 4008470"/>
                <a:gd name="connsiteY2" fmla="*/ 3318940 h 4612766"/>
                <a:gd name="connsiteX3" fmla="*/ 3555226 w 4008470"/>
                <a:gd name="connsiteY3" fmla="*/ 2864141 h 4612766"/>
                <a:gd name="connsiteX4" fmla="*/ 3710053 w 4008470"/>
                <a:gd name="connsiteY4" fmla="*/ 2718758 h 4612766"/>
                <a:gd name="connsiteX5" fmla="*/ 3664806 w 4008470"/>
                <a:gd name="connsiteY5" fmla="*/ 2632394 h 4612766"/>
                <a:gd name="connsiteX6" fmla="*/ 3752850 w 4008470"/>
                <a:gd name="connsiteY6" fmla="*/ 2536316 h 4612766"/>
                <a:gd name="connsiteX7" fmla="*/ 3686175 w 4008470"/>
                <a:gd name="connsiteY7" fmla="*/ 2327594 h 4612766"/>
                <a:gd name="connsiteX8" fmla="*/ 4008452 w 4008470"/>
                <a:gd name="connsiteY8" fmla="*/ 2118045 h 4612766"/>
                <a:gd name="connsiteX9" fmla="*/ 3592581 w 4008470"/>
                <a:gd name="connsiteY9" fmla="*/ 1501321 h 4612766"/>
                <a:gd name="connsiteX10" fmla="*/ 2000996 w 4008470"/>
                <a:gd name="connsiteY10" fmla="*/ 264 h 4612766"/>
                <a:gd name="connsiteX11" fmla="*/ 549303 w 4008470"/>
                <a:gd name="connsiteY11" fmla="*/ 949617 h 4612766"/>
                <a:gd name="connsiteX12" fmla="*/ 1016773 w 4008470"/>
                <a:gd name="connsiteY12" fmla="*/ 2874495 h 4612766"/>
                <a:gd name="connsiteX13" fmla="*/ 0 w 4008470"/>
                <a:gd name="connsiteY13" fmla="*/ 4612766 h 4612766"/>
                <a:gd name="connsiteX14" fmla="*/ 0 w 4008470"/>
                <a:gd name="connsiteY14" fmla="*/ 4612766 h 4612766"/>
                <a:gd name="connsiteX0" fmla="*/ 2428875 w 4008470"/>
                <a:gd name="connsiteY0" fmla="*/ 3965066 h 4612766"/>
                <a:gd name="connsiteX1" fmla="*/ 2632875 w 4008470"/>
                <a:gd name="connsiteY1" fmla="*/ 3293595 h 4612766"/>
                <a:gd name="connsiteX2" fmla="*/ 3509921 w 4008470"/>
                <a:gd name="connsiteY2" fmla="*/ 3318940 h 4612766"/>
                <a:gd name="connsiteX3" fmla="*/ 3555226 w 4008470"/>
                <a:gd name="connsiteY3" fmla="*/ 2864141 h 4612766"/>
                <a:gd name="connsiteX4" fmla="*/ 3710053 w 4008470"/>
                <a:gd name="connsiteY4" fmla="*/ 2718758 h 4612766"/>
                <a:gd name="connsiteX5" fmla="*/ 3664806 w 4008470"/>
                <a:gd name="connsiteY5" fmla="*/ 2632394 h 4612766"/>
                <a:gd name="connsiteX6" fmla="*/ 3752850 w 4008470"/>
                <a:gd name="connsiteY6" fmla="*/ 2536316 h 4612766"/>
                <a:gd name="connsiteX7" fmla="*/ 3686175 w 4008470"/>
                <a:gd name="connsiteY7" fmla="*/ 2327594 h 4612766"/>
                <a:gd name="connsiteX8" fmla="*/ 4008452 w 4008470"/>
                <a:gd name="connsiteY8" fmla="*/ 2118045 h 4612766"/>
                <a:gd name="connsiteX9" fmla="*/ 3592581 w 4008470"/>
                <a:gd name="connsiteY9" fmla="*/ 1501321 h 4612766"/>
                <a:gd name="connsiteX10" fmla="*/ 2000996 w 4008470"/>
                <a:gd name="connsiteY10" fmla="*/ 264 h 4612766"/>
                <a:gd name="connsiteX11" fmla="*/ 549303 w 4008470"/>
                <a:gd name="connsiteY11" fmla="*/ 949617 h 4612766"/>
                <a:gd name="connsiteX12" fmla="*/ 1016773 w 4008470"/>
                <a:gd name="connsiteY12" fmla="*/ 2874495 h 4612766"/>
                <a:gd name="connsiteX13" fmla="*/ 0 w 4008470"/>
                <a:gd name="connsiteY13" fmla="*/ 4612766 h 4612766"/>
                <a:gd name="connsiteX14" fmla="*/ 0 w 4008470"/>
                <a:gd name="connsiteY14" fmla="*/ 4612766 h 4612766"/>
                <a:gd name="connsiteX0" fmla="*/ 2428875 w 4008470"/>
                <a:gd name="connsiteY0" fmla="*/ 3965066 h 4612766"/>
                <a:gd name="connsiteX1" fmla="*/ 2632875 w 4008470"/>
                <a:gd name="connsiteY1" fmla="*/ 3293595 h 4612766"/>
                <a:gd name="connsiteX2" fmla="*/ 3509921 w 4008470"/>
                <a:gd name="connsiteY2" fmla="*/ 3318940 h 4612766"/>
                <a:gd name="connsiteX3" fmla="*/ 3555226 w 4008470"/>
                <a:gd name="connsiteY3" fmla="*/ 2864141 h 4612766"/>
                <a:gd name="connsiteX4" fmla="*/ 3710053 w 4008470"/>
                <a:gd name="connsiteY4" fmla="*/ 2718758 h 4612766"/>
                <a:gd name="connsiteX5" fmla="*/ 3664806 w 4008470"/>
                <a:gd name="connsiteY5" fmla="*/ 2632394 h 4612766"/>
                <a:gd name="connsiteX6" fmla="*/ 3752850 w 4008470"/>
                <a:gd name="connsiteY6" fmla="*/ 2536316 h 4612766"/>
                <a:gd name="connsiteX7" fmla="*/ 3686175 w 4008470"/>
                <a:gd name="connsiteY7" fmla="*/ 2327594 h 4612766"/>
                <a:gd name="connsiteX8" fmla="*/ 4008452 w 4008470"/>
                <a:gd name="connsiteY8" fmla="*/ 2118045 h 4612766"/>
                <a:gd name="connsiteX9" fmla="*/ 3592581 w 4008470"/>
                <a:gd name="connsiteY9" fmla="*/ 1501321 h 4612766"/>
                <a:gd name="connsiteX10" fmla="*/ 2000996 w 4008470"/>
                <a:gd name="connsiteY10" fmla="*/ 264 h 4612766"/>
                <a:gd name="connsiteX11" fmla="*/ 549303 w 4008470"/>
                <a:gd name="connsiteY11" fmla="*/ 949617 h 4612766"/>
                <a:gd name="connsiteX12" fmla="*/ 1016773 w 4008470"/>
                <a:gd name="connsiteY12" fmla="*/ 2874495 h 4612766"/>
                <a:gd name="connsiteX13" fmla="*/ 0 w 4008470"/>
                <a:gd name="connsiteY13" fmla="*/ 4612766 h 4612766"/>
                <a:gd name="connsiteX14" fmla="*/ 0 w 4008470"/>
                <a:gd name="connsiteY14" fmla="*/ 4612766 h 4612766"/>
                <a:gd name="connsiteX0" fmla="*/ 2428875 w 4008470"/>
                <a:gd name="connsiteY0" fmla="*/ 3965066 h 4612766"/>
                <a:gd name="connsiteX1" fmla="*/ 2632875 w 4008470"/>
                <a:gd name="connsiteY1" fmla="*/ 3293595 h 4612766"/>
                <a:gd name="connsiteX2" fmla="*/ 3509921 w 4008470"/>
                <a:gd name="connsiteY2" fmla="*/ 3318940 h 4612766"/>
                <a:gd name="connsiteX3" fmla="*/ 3555226 w 4008470"/>
                <a:gd name="connsiteY3" fmla="*/ 2864141 h 4612766"/>
                <a:gd name="connsiteX4" fmla="*/ 3710053 w 4008470"/>
                <a:gd name="connsiteY4" fmla="*/ 2718758 h 4612766"/>
                <a:gd name="connsiteX5" fmla="*/ 3664806 w 4008470"/>
                <a:gd name="connsiteY5" fmla="*/ 2632394 h 4612766"/>
                <a:gd name="connsiteX6" fmla="*/ 3752850 w 4008470"/>
                <a:gd name="connsiteY6" fmla="*/ 2536316 h 4612766"/>
                <a:gd name="connsiteX7" fmla="*/ 3686175 w 4008470"/>
                <a:gd name="connsiteY7" fmla="*/ 2327594 h 4612766"/>
                <a:gd name="connsiteX8" fmla="*/ 4008452 w 4008470"/>
                <a:gd name="connsiteY8" fmla="*/ 2118045 h 4612766"/>
                <a:gd name="connsiteX9" fmla="*/ 3592581 w 4008470"/>
                <a:gd name="connsiteY9" fmla="*/ 1501321 h 4612766"/>
                <a:gd name="connsiteX10" fmla="*/ 2000996 w 4008470"/>
                <a:gd name="connsiteY10" fmla="*/ 264 h 4612766"/>
                <a:gd name="connsiteX11" fmla="*/ 549303 w 4008470"/>
                <a:gd name="connsiteY11" fmla="*/ 949617 h 4612766"/>
                <a:gd name="connsiteX12" fmla="*/ 1016773 w 4008470"/>
                <a:gd name="connsiteY12" fmla="*/ 2874495 h 4612766"/>
                <a:gd name="connsiteX13" fmla="*/ 0 w 4008470"/>
                <a:gd name="connsiteY13" fmla="*/ 4612766 h 4612766"/>
                <a:gd name="connsiteX14" fmla="*/ 0 w 4008470"/>
                <a:gd name="connsiteY14" fmla="*/ 4612766 h 4612766"/>
                <a:gd name="connsiteX0" fmla="*/ 2428875 w 4008470"/>
                <a:gd name="connsiteY0" fmla="*/ 3965066 h 4612766"/>
                <a:gd name="connsiteX1" fmla="*/ 2632875 w 4008470"/>
                <a:gd name="connsiteY1" fmla="*/ 3293595 h 4612766"/>
                <a:gd name="connsiteX2" fmla="*/ 3509921 w 4008470"/>
                <a:gd name="connsiteY2" fmla="*/ 3318940 h 4612766"/>
                <a:gd name="connsiteX3" fmla="*/ 3555226 w 4008470"/>
                <a:gd name="connsiteY3" fmla="*/ 2864141 h 4612766"/>
                <a:gd name="connsiteX4" fmla="*/ 3710053 w 4008470"/>
                <a:gd name="connsiteY4" fmla="*/ 2718758 h 4612766"/>
                <a:gd name="connsiteX5" fmla="*/ 3664806 w 4008470"/>
                <a:gd name="connsiteY5" fmla="*/ 2632394 h 4612766"/>
                <a:gd name="connsiteX6" fmla="*/ 3752850 w 4008470"/>
                <a:gd name="connsiteY6" fmla="*/ 2536316 h 4612766"/>
                <a:gd name="connsiteX7" fmla="*/ 3686175 w 4008470"/>
                <a:gd name="connsiteY7" fmla="*/ 2327594 h 4612766"/>
                <a:gd name="connsiteX8" fmla="*/ 4008452 w 4008470"/>
                <a:gd name="connsiteY8" fmla="*/ 2118045 h 4612766"/>
                <a:gd name="connsiteX9" fmla="*/ 3592581 w 4008470"/>
                <a:gd name="connsiteY9" fmla="*/ 1501321 h 4612766"/>
                <a:gd name="connsiteX10" fmla="*/ 2000996 w 4008470"/>
                <a:gd name="connsiteY10" fmla="*/ 264 h 4612766"/>
                <a:gd name="connsiteX11" fmla="*/ 549303 w 4008470"/>
                <a:gd name="connsiteY11" fmla="*/ 949617 h 4612766"/>
                <a:gd name="connsiteX12" fmla="*/ 1016773 w 4008470"/>
                <a:gd name="connsiteY12" fmla="*/ 2874495 h 4612766"/>
                <a:gd name="connsiteX13" fmla="*/ 0 w 4008470"/>
                <a:gd name="connsiteY13" fmla="*/ 4612766 h 4612766"/>
                <a:gd name="connsiteX14" fmla="*/ 0 w 4008470"/>
                <a:gd name="connsiteY14" fmla="*/ 4612766 h 4612766"/>
                <a:gd name="connsiteX0" fmla="*/ 2217859 w 4008470"/>
                <a:gd name="connsiteY0" fmla="*/ 3005448 h 4612766"/>
                <a:gd name="connsiteX1" fmla="*/ 2632875 w 4008470"/>
                <a:gd name="connsiteY1" fmla="*/ 3293595 h 4612766"/>
                <a:gd name="connsiteX2" fmla="*/ 3509921 w 4008470"/>
                <a:gd name="connsiteY2" fmla="*/ 3318940 h 4612766"/>
                <a:gd name="connsiteX3" fmla="*/ 3555226 w 4008470"/>
                <a:gd name="connsiteY3" fmla="*/ 2864141 h 4612766"/>
                <a:gd name="connsiteX4" fmla="*/ 3710053 w 4008470"/>
                <a:gd name="connsiteY4" fmla="*/ 2718758 h 4612766"/>
                <a:gd name="connsiteX5" fmla="*/ 3664806 w 4008470"/>
                <a:gd name="connsiteY5" fmla="*/ 2632394 h 4612766"/>
                <a:gd name="connsiteX6" fmla="*/ 3752850 w 4008470"/>
                <a:gd name="connsiteY6" fmla="*/ 2536316 h 4612766"/>
                <a:gd name="connsiteX7" fmla="*/ 3686175 w 4008470"/>
                <a:gd name="connsiteY7" fmla="*/ 2327594 h 4612766"/>
                <a:gd name="connsiteX8" fmla="*/ 4008452 w 4008470"/>
                <a:gd name="connsiteY8" fmla="*/ 2118045 h 4612766"/>
                <a:gd name="connsiteX9" fmla="*/ 3592581 w 4008470"/>
                <a:gd name="connsiteY9" fmla="*/ 1501321 h 4612766"/>
                <a:gd name="connsiteX10" fmla="*/ 2000996 w 4008470"/>
                <a:gd name="connsiteY10" fmla="*/ 264 h 4612766"/>
                <a:gd name="connsiteX11" fmla="*/ 549303 w 4008470"/>
                <a:gd name="connsiteY11" fmla="*/ 949617 h 4612766"/>
                <a:gd name="connsiteX12" fmla="*/ 1016773 w 4008470"/>
                <a:gd name="connsiteY12" fmla="*/ 2874495 h 4612766"/>
                <a:gd name="connsiteX13" fmla="*/ 0 w 4008470"/>
                <a:gd name="connsiteY13" fmla="*/ 4612766 h 4612766"/>
                <a:gd name="connsiteX14" fmla="*/ 0 w 4008470"/>
                <a:gd name="connsiteY14" fmla="*/ 4612766 h 4612766"/>
                <a:gd name="connsiteX0" fmla="*/ 2217859 w 4008470"/>
                <a:gd name="connsiteY0" fmla="*/ 3005448 h 4612766"/>
                <a:gd name="connsiteX1" fmla="*/ 2632875 w 4008470"/>
                <a:gd name="connsiteY1" fmla="*/ 3293595 h 4612766"/>
                <a:gd name="connsiteX2" fmla="*/ 3509921 w 4008470"/>
                <a:gd name="connsiteY2" fmla="*/ 3318940 h 4612766"/>
                <a:gd name="connsiteX3" fmla="*/ 3555226 w 4008470"/>
                <a:gd name="connsiteY3" fmla="*/ 2864141 h 4612766"/>
                <a:gd name="connsiteX4" fmla="*/ 3710053 w 4008470"/>
                <a:gd name="connsiteY4" fmla="*/ 2718758 h 4612766"/>
                <a:gd name="connsiteX5" fmla="*/ 3664806 w 4008470"/>
                <a:gd name="connsiteY5" fmla="*/ 2632394 h 4612766"/>
                <a:gd name="connsiteX6" fmla="*/ 3752850 w 4008470"/>
                <a:gd name="connsiteY6" fmla="*/ 2536316 h 4612766"/>
                <a:gd name="connsiteX7" fmla="*/ 3686175 w 4008470"/>
                <a:gd name="connsiteY7" fmla="*/ 2327594 h 4612766"/>
                <a:gd name="connsiteX8" fmla="*/ 4008452 w 4008470"/>
                <a:gd name="connsiteY8" fmla="*/ 2118045 h 4612766"/>
                <a:gd name="connsiteX9" fmla="*/ 3592581 w 4008470"/>
                <a:gd name="connsiteY9" fmla="*/ 1501321 h 4612766"/>
                <a:gd name="connsiteX10" fmla="*/ 2000996 w 4008470"/>
                <a:gd name="connsiteY10" fmla="*/ 264 h 4612766"/>
                <a:gd name="connsiteX11" fmla="*/ 549303 w 4008470"/>
                <a:gd name="connsiteY11" fmla="*/ 949617 h 4612766"/>
                <a:gd name="connsiteX12" fmla="*/ 1016773 w 4008470"/>
                <a:gd name="connsiteY12" fmla="*/ 2874495 h 4612766"/>
                <a:gd name="connsiteX13" fmla="*/ 0 w 4008470"/>
                <a:gd name="connsiteY13" fmla="*/ 4612766 h 4612766"/>
                <a:gd name="connsiteX14" fmla="*/ 0 w 4008470"/>
                <a:gd name="connsiteY14" fmla="*/ 4612766 h 4612766"/>
                <a:gd name="connsiteX0" fmla="*/ 2248004 w 4008470"/>
                <a:gd name="connsiteY0" fmla="*/ 2909989 h 4612766"/>
                <a:gd name="connsiteX1" fmla="*/ 2632875 w 4008470"/>
                <a:gd name="connsiteY1" fmla="*/ 3293595 h 4612766"/>
                <a:gd name="connsiteX2" fmla="*/ 3509921 w 4008470"/>
                <a:gd name="connsiteY2" fmla="*/ 3318940 h 4612766"/>
                <a:gd name="connsiteX3" fmla="*/ 3555226 w 4008470"/>
                <a:gd name="connsiteY3" fmla="*/ 2864141 h 4612766"/>
                <a:gd name="connsiteX4" fmla="*/ 3710053 w 4008470"/>
                <a:gd name="connsiteY4" fmla="*/ 2718758 h 4612766"/>
                <a:gd name="connsiteX5" fmla="*/ 3664806 w 4008470"/>
                <a:gd name="connsiteY5" fmla="*/ 2632394 h 4612766"/>
                <a:gd name="connsiteX6" fmla="*/ 3752850 w 4008470"/>
                <a:gd name="connsiteY6" fmla="*/ 2536316 h 4612766"/>
                <a:gd name="connsiteX7" fmla="*/ 3686175 w 4008470"/>
                <a:gd name="connsiteY7" fmla="*/ 2327594 h 4612766"/>
                <a:gd name="connsiteX8" fmla="*/ 4008452 w 4008470"/>
                <a:gd name="connsiteY8" fmla="*/ 2118045 h 4612766"/>
                <a:gd name="connsiteX9" fmla="*/ 3592581 w 4008470"/>
                <a:gd name="connsiteY9" fmla="*/ 1501321 h 4612766"/>
                <a:gd name="connsiteX10" fmla="*/ 2000996 w 4008470"/>
                <a:gd name="connsiteY10" fmla="*/ 264 h 4612766"/>
                <a:gd name="connsiteX11" fmla="*/ 549303 w 4008470"/>
                <a:gd name="connsiteY11" fmla="*/ 949617 h 4612766"/>
                <a:gd name="connsiteX12" fmla="*/ 1016773 w 4008470"/>
                <a:gd name="connsiteY12" fmla="*/ 2874495 h 4612766"/>
                <a:gd name="connsiteX13" fmla="*/ 0 w 4008470"/>
                <a:gd name="connsiteY13" fmla="*/ 4612766 h 4612766"/>
                <a:gd name="connsiteX14" fmla="*/ 0 w 4008470"/>
                <a:gd name="connsiteY14" fmla="*/ 4612766 h 4612766"/>
                <a:gd name="connsiteX0" fmla="*/ 2248004 w 4008470"/>
                <a:gd name="connsiteY0" fmla="*/ 2909989 h 4612766"/>
                <a:gd name="connsiteX1" fmla="*/ 2632875 w 4008470"/>
                <a:gd name="connsiteY1" fmla="*/ 3293595 h 4612766"/>
                <a:gd name="connsiteX2" fmla="*/ 3509921 w 4008470"/>
                <a:gd name="connsiteY2" fmla="*/ 3318940 h 4612766"/>
                <a:gd name="connsiteX3" fmla="*/ 3555226 w 4008470"/>
                <a:gd name="connsiteY3" fmla="*/ 2864141 h 4612766"/>
                <a:gd name="connsiteX4" fmla="*/ 3710053 w 4008470"/>
                <a:gd name="connsiteY4" fmla="*/ 2718758 h 4612766"/>
                <a:gd name="connsiteX5" fmla="*/ 3664806 w 4008470"/>
                <a:gd name="connsiteY5" fmla="*/ 2632394 h 4612766"/>
                <a:gd name="connsiteX6" fmla="*/ 3752850 w 4008470"/>
                <a:gd name="connsiteY6" fmla="*/ 2536316 h 4612766"/>
                <a:gd name="connsiteX7" fmla="*/ 3686175 w 4008470"/>
                <a:gd name="connsiteY7" fmla="*/ 2327594 h 4612766"/>
                <a:gd name="connsiteX8" fmla="*/ 4008452 w 4008470"/>
                <a:gd name="connsiteY8" fmla="*/ 2118045 h 4612766"/>
                <a:gd name="connsiteX9" fmla="*/ 3592581 w 4008470"/>
                <a:gd name="connsiteY9" fmla="*/ 1501321 h 4612766"/>
                <a:gd name="connsiteX10" fmla="*/ 2000996 w 4008470"/>
                <a:gd name="connsiteY10" fmla="*/ 264 h 4612766"/>
                <a:gd name="connsiteX11" fmla="*/ 549303 w 4008470"/>
                <a:gd name="connsiteY11" fmla="*/ 949617 h 4612766"/>
                <a:gd name="connsiteX12" fmla="*/ 1016773 w 4008470"/>
                <a:gd name="connsiteY12" fmla="*/ 2874495 h 4612766"/>
                <a:gd name="connsiteX13" fmla="*/ 0 w 4008470"/>
                <a:gd name="connsiteY13" fmla="*/ 4612766 h 4612766"/>
                <a:gd name="connsiteX14" fmla="*/ 0 w 4008470"/>
                <a:gd name="connsiteY14" fmla="*/ 4612766 h 4612766"/>
                <a:gd name="connsiteX0" fmla="*/ 2248004 w 4008470"/>
                <a:gd name="connsiteY0" fmla="*/ 2909989 h 4612766"/>
                <a:gd name="connsiteX1" fmla="*/ 2172536 w 4008470"/>
                <a:gd name="connsiteY1" fmla="*/ 3138693 h 4612766"/>
                <a:gd name="connsiteX2" fmla="*/ 2632875 w 4008470"/>
                <a:gd name="connsiteY2" fmla="*/ 3293595 h 4612766"/>
                <a:gd name="connsiteX3" fmla="*/ 3509921 w 4008470"/>
                <a:gd name="connsiteY3" fmla="*/ 3318940 h 4612766"/>
                <a:gd name="connsiteX4" fmla="*/ 3555226 w 4008470"/>
                <a:gd name="connsiteY4" fmla="*/ 2864141 h 4612766"/>
                <a:gd name="connsiteX5" fmla="*/ 3710053 w 4008470"/>
                <a:gd name="connsiteY5" fmla="*/ 2718758 h 4612766"/>
                <a:gd name="connsiteX6" fmla="*/ 3664806 w 4008470"/>
                <a:gd name="connsiteY6" fmla="*/ 2632394 h 4612766"/>
                <a:gd name="connsiteX7" fmla="*/ 3752850 w 4008470"/>
                <a:gd name="connsiteY7" fmla="*/ 2536316 h 4612766"/>
                <a:gd name="connsiteX8" fmla="*/ 3686175 w 4008470"/>
                <a:gd name="connsiteY8" fmla="*/ 2327594 h 4612766"/>
                <a:gd name="connsiteX9" fmla="*/ 4008452 w 4008470"/>
                <a:gd name="connsiteY9" fmla="*/ 2118045 h 4612766"/>
                <a:gd name="connsiteX10" fmla="*/ 3592581 w 4008470"/>
                <a:gd name="connsiteY10" fmla="*/ 1501321 h 4612766"/>
                <a:gd name="connsiteX11" fmla="*/ 2000996 w 4008470"/>
                <a:gd name="connsiteY11" fmla="*/ 264 h 4612766"/>
                <a:gd name="connsiteX12" fmla="*/ 549303 w 4008470"/>
                <a:gd name="connsiteY12" fmla="*/ 949617 h 4612766"/>
                <a:gd name="connsiteX13" fmla="*/ 1016773 w 4008470"/>
                <a:gd name="connsiteY13" fmla="*/ 2874495 h 4612766"/>
                <a:gd name="connsiteX14" fmla="*/ 0 w 4008470"/>
                <a:gd name="connsiteY14" fmla="*/ 4612766 h 4612766"/>
                <a:gd name="connsiteX15" fmla="*/ 0 w 4008470"/>
                <a:gd name="connsiteY15" fmla="*/ 4612766 h 4612766"/>
                <a:gd name="connsiteX0" fmla="*/ 2248004 w 4008470"/>
                <a:gd name="connsiteY0" fmla="*/ 2909989 h 4612766"/>
                <a:gd name="connsiteX1" fmla="*/ 2172536 w 4008470"/>
                <a:gd name="connsiteY1" fmla="*/ 3138693 h 4612766"/>
                <a:gd name="connsiteX2" fmla="*/ 2632875 w 4008470"/>
                <a:gd name="connsiteY2" fmla="*/ 3293595 h 4612766"/>
                <a:gd name="connsiteX3" fmla="*/ 3509921 w 4008470"/>
                <a:gd name="connsiteY3" fmla="*/ 3318940 h 4612766"/>
                <a:gd name="connsiteX4" fmla="*/ 3555226 w 4008470"/>
                <a:gd name="connsiteY4" fmla="*/ 2864141 h 4612766"/>
                <a:gd name="connsiteX5" fmla="*/ 3710053 w 4008470"/>
                <a:gd name="connsiteY5" fmla="*/ 2718758 h 4612766"/>
                <a:gd name="connsiteX6" fmla="*/ 3664806 w 4008470"/>
                <a:gd name="connsiteY6" fmla="*/ 2632394 h 4612766"/>
                <a:gd name="connsiteX7" fmla="*/ 3752850 w 4008470"/>
                <a:gd name="connsiteY7" fmla="*/ 2536316 h 4612766"/>
                <a:gd name="connsiteX8" fmla="*/ 3686175 w 4008470"/>
                <a:gd name="connsiteY8" fmla="*/ 2327594 h 4612766"/>
                <a:gd name="connsiteX9" fmla="*/ 4008452 w 4008470"/>
                <a:gd name="connsiteY9" fmla="*/ 2118045 h 4612766"/>
                <a:gd name="connsiteX10" fmla="*/ 3592581 w 4008470"/>
                <a:gd name="connsiteY10" fmla="*/ 1501321 h 4612766"/>
                <a:gd name="connsiteX11" fmla="*/ 2000996 w 4008470"/>
                <a:gd name="connsiteY11" fmla="*/ 264 h 4612766"/>
                <a:gd name="connsiteX12" fmla="*/ 549303 w 4008470"/>
                <a:gd name="connsiteY12" fmla="*/ 949617 h 4612766"/>
                <a:gd name="connsiteX13" fmla="*/ 1016773 w 4008470"/>
                <a:gd name="connsiteY13" fmla="*/ 2874495 h 4612766"/>
                <a:gd name="connsiteX14" fmla="*/ 0 w 4008470"/>
                <a:gd name="connsiteY14" fmla="*/ 4612766 h 4612766"/>
                <a:gd name="connsiteX15" fmla="*/ 0 w 4008470"/>
                <a:gd name="connsiteY15" fmla="*/ 4612766 h 4612766"/>
                <a:gd name="connsiteX0" fmla="*/ 2248004 w 4008470"/>
                <a:gd name="connsiteY0" fmla="*/ 2909989 h 4612766"/>
                <a:gd name="connsiteX1" fmla="*/ 2172536 w 4008470"/>
                <a:gd name="connsiteY1" fmla="*/ 3138693 h 4612766"/>
                <a:gd name="connsiteX2" fmla="*/ 2632875 w 4008470"/>
                <a:gd name="connsiteY2" fmla="*/ 3293595 h 4612766"/>
                <a:gd name="connsiteX3" fmla="*/ 3509921 w 4008470"/>
                <a:gd name="connsiteY3" fmla="*/ 3318940 h 4612766"/>
                <a:gd name="connsiteX4" fmla="*/ 3555226 w 4008470"/>
                <a:gd name="connsiteY4" fmla="*/ 2864141 h 4612766"/>
                <a:gd name="connsiteX5" fmla="*/ 3710053 w 4008470"/>
                <a:gd name="connsiteY5" fmla="*/ 2718758 h 4612766"/>
                <a:gd name="connsiteX6" fmla="*/ 3664806 w 4008470"/>
                <a:gd name="connsiteY6" fmla="*/ 2632394 h 4612766"/>
                <a:gd name="connsiteX7" fmla="*/ 3752850 w 4008470"/>
                <a:gd name="connsiteY7" fmla="*/ 2536316 h 4612766"/>
                <a:gd name="connsiteX8" fmla="*/ 3686175 w 4008470"/>
                <a:gd name="connsiteY8" fmla="*/ 2327594 h 4612766"/>
                <a:gd name="connsiteX9" fmla="*/ 4008452 w 4008470"/>
                <a:gd name="connsiteY9" fmla="*/ 2118045 h 4612766"/>
                <a:gd name="connsiteX10" fmla="*/ 3592581 w 4008470"/>
                <a:gd name="connsiteY10" fmla="*/ 1501321 h 4612766"/>
                <a:gd name="connsiteX11" fmla="*/ 2000996 w 4008470"/>
                <a:gd name="connsiteY11" fmla="*/ 264 h 4612766"/>
                <a:gd name="connsiteX12" fmla="*/ 549303 w 4008470"/>
                <a:gd name="connsiteY12" fmla="*/ 949617 h 4612766"/>
                <a:gd name="connsiteX13" fmla="*/ 1016773 w 4008470"/>
                <a:gd name="connsiteY13" fmla="*/ 2874495 h 4612766"/>
                <a:gd name="connsiteX14" fmla="*/ 0 w 4008470"/>
                <a:gd name="connsiteY14" fmla="*/ 4612766 h 4612766"/>
                <a:gd name="connsiteX15" fmla="*/ 0 w 4008470"/>
                <a:gd name="connsiteY15" fmla="*/ 4612766 h 4612766"/>
                <a:gd name="connsiteX0" fmla="*/ 2127424 w 4008470"/>
                <a:gd name="connsiteY0" fmla="*/ 2809506 h 4612766"/>
                <a:gd name="connsiteX1" fmla="*/ 2172536 w 4008470"/>
                <a:gd name="connsiteY1" fmla="*/ 3138693 h 4612766"/>
                <a:gd name="connsiteX2" fmla="*/ 2632875 w 4008470"/>
                <a:gd name="connsiteY2" fmla="*/ 3293595 h 4612766"/>
                <a:gd name="connsiteX3" fmla="*/ 3509921 w 4008470"/>
                <a:gd name="connsiteY3" fmla="*/ 3318940 h 4612766"/>
                <a:gd name="connsiteX4" fmla="*/ 3555226 w 4008470"/>
                <a:gd name="connsiteY4" fmla="*/ 2864141 h 4612766"/>
                <a:gd name="connsiteX5" fmla="*/ 3710053 w 4008470"/>
                <a:gd name="connsiteY5" fmla="*/ 2718758 h 4612766"/>
                <a:gd name="connsiteX6" fmla="*/ 3664806 w 4008470"/>
                <a:gd name="connsiteY6" fmla="*/ 2632394 h 4612766"/>
                <a:gd name="connsiteX7" fmla="*/ 3752850 w 4008470"/>
                <a:gd name="connsiteY7" fmla="*/ 2536316 h 4612766"/>
                <a:gd name="connsiteX8" fmla="*/ 3686175 w 4008470"/>
                <a:gd name="connsiteY8" fmla="*/ 2327594 h 4612766"/>
                <a:gd name="connsiteX9" fmla="*/ 4008452 w 4008470"/>
                <a:gd name="connsiteY9" fmla="*/ 2118045 h 4612766"/>
                <a:gd name="connsiteX10" fmla="*/ 3592581 w 4008470"/>
                <a:gd name="connsiteY10" fmla="*/ 1501321 h 4612766"/>
                <a:gd name="connsiteX11" fmla="*/ 2000996 w 4008470"/>
                <a:gd name="connsiteY11" fmla="*/ 264 h 4612766"/>
                <a:gd name="connsiteX12" fmla="*/ 549303 w 4008470"/>
                <a:gd name="connsiteY12" fmla="*/ 949617 h 4612766"/>
                <a:gd name="connsiteX13" fmla="*/ 1016773 w 4008470"/>
                <a:gd name="connsiteY13" fmla="*/ 2874495 h 4612766"/>
                <a:gd name="connsiteX14" fmla="*/ 0 w 4008470"/>
                <a:gd name="connsiteY14" fmla="*/ 4612766 h 4612766"/>
                <a:gd name="connsiteX15" fmla="*/ 0 w 4008470"/>
                <a:gd name="connsiteY15" fmla="*/ 4612766 h 4612766"/>
                <a:gd name="connsiteX0" fmla="*/ 2127424 w 4008470"/>
                <a:gd name="connsiteY0" fmla="*/ 2769313 h 4612766"/>
                <a:gd name="connsiteX1" fmla="*/ 2172536 w 4008470"/>
                <a:gd name="connsiteY1" fmla="*/ 3138693 h 4612766"/>
                <a:gd name="connsiteX2" fmla="*/ 2632875 w 4008470"/>
                <a:gd name="connsiteY2" fmla="*/ 3293595 h 4612766"/>
                <a:gd name="connsiteX3" fmla="*/ 3509921 w 4008470"/>
                <a:gd name="connsiteY3" fmla="*/ 3318940 h 4612766"/>
                <a:gd name="connsiteX4" fmla="*/ 3555226 w 4008470"/>
                <a:gd name="connsiteY4" fmla="*/ 2864141 h 4612766"/>
                <a:gd name="connsiteX5" fmla="*/ 3710053 w 4008470"/>
                <a:gd name="connsiteY5" fmla="*/ 2718758 h 4612766"/>
                <a:gd name="connsiteX6" fmla="*/ 3664806 w 4008470"/>
                <a:gd name="connsiteY6" fmla="*/ 2632394 h 4612766"/>
                <a:gd name="connsiteX7" fmla="*/ 3752850 w 4008470"/>
                <a:gd name="connsiteY7" fmla="*/ 2536316 h 4612766"/>
                <a:gd name="connsiteX8" fmla="*/ 3686175 w 4008470"/>
                <a:gd name="connsiteY8" fmla="*/ 2327594 h 4612766"/>
                <a:gd name="connsiteX9" fmla="*/ 4008452 w 4008470"/>
                <a:gd name="connsiteY9" fmla="*/ 2118045 h 4612766"/>
                <a:gd name="connsiteX10" fmla="*/ 3592581 w 4008470"/>
                <a:gd name="connsiteY10" fmla="*/ 1501321 h 4612766"/>
                <a:gd name="connsiteX11" fmla="*/ 2000996 w 4008470"/>
                <a:gd name="connsiteY11" fmla="*/ 264 h 4612766"/>
                <a:gd name="connsiteX12" fmla="*/ 549303 w 4008470"/>
                <a:gd name="connsiteY12" fmla="*/ 949617 h 4612766"/>
                <a:gd name="connsiteX13" fmla="*/ 1016773 w 4008470"/>
                <a:gd name="connsiteY13" fmla="*/ 2874495 h 4612766"/>
                <a:gd name="connsiteX14" fmla="*/ 0 w 4008470"/>
                <a:gd name="connsiteY14" fmla="*/ 4612766 h 4612766"/>
                <a:gd name="connsiteX15" fmla="*/ 0 w 4008470"/>
                <a:gd name="connsiteY15" fmla="*/ 4612766 h 4612766"/>
                <a:gd name="connsiteX0" fmla="*/ 2102304 w 4008470"/>
                <a:gd name="connsiteY0" fmla="*/ 2759264 h 4612766"/>
                <a:gd name="connsiteX1" fmla="*/ 2172536 w 4008470"/>
                <a:gd name="connsiteY1" fmla="*/ 3138693 h 4612766"/>
                <a:gd name="connsiteX2" fmla="*/ 2632875 w 4008470"/>
                <a:gd name="connsiteY2" fmla="*/ 3293595 h 4612766"/>
                <a:gd name="connsiteX3" fmla="*/ 3509921 w 4008470"/>
                <a:gd name="connsiteY3" fmla="*/ 3318940 h 4612766"/>
                <a:gd name="connsiteX4" fmla="*/ 3555226 w 4008470"/>
                <a:gd name="connsiteY4" fmla="*/ 2864141 h 4612766"/>
                <a:gd name="connsiteX5" fmla="*/ 3710053 w 4008470"/>
                <a:gd name="connsiteY5" fmla="*/ 2718758 h 4612766"/>
                <a:gd name="connsiteX6" fmla="*/ 3664806 w 4008470"/>
                <a:gd name="connsiteY6" fmla="*/ 2632394 h 4612766"/>
                <a:gd name="connsiteX7" fmla="*/ 3752850 w 4008470"/>
                <a:gd name="connsiteY7" fmla="*/ 2536316 h 4612766"/>
                <a:gd name="connsiteX8" fmla="*/ 3686175 w 4008470"/>
                <a:gd name="connsiteY8" fmla="*/ 2327594 h 4612766"/>
                <a:gd name="connsiteX9" fmla="*/ 4008452 w 4008470"/>
                <a:gd name="connsiteY9" fmla="*/ 2118045 h 4612766"/>
                <a:gd name="connsiteX10" fmla="*/ 3592581 w 4008470"/>
                <a:gd name="connsiteY10" fmla="*/ 1501321 h 4612766"/>
                <a:gd name="connsiteX11" fmla="*/ 2000996 w 4008470"/>
                <a:gd name="connsiteY11" fmla="*/ 264 h 4612766"/>
                <a:gd name="connsiteX12" fmla="*/ 549303 w 4008470"/>
                <a:gd name="connsiteY12" fmla="*/ 949617 h 4612766"/>
                <a:gd name="connsiteX13" fmla="*/ 1016773 w 4008470"/>
                <a:gd name="connsiteY13" fmla="*/ 2874495 h 4612766"/>
                <a:gd name="connsiteX14" fmla="*/ 0 w 4008470"/>
                <a:gd name="connsiteY14" fmla="*/ 4612766 h 4612766"/>
                <a:gd name="connsiteX15" fmla="*/ 0 w 4008470"/>
                <a:gd name="connsiteY15" fmla="*/ 4612766 h 4612766"/>
                <a:gd name="connsiteX0" fmla="*/ 2094989 w 4008470"/>
                <a:gd name="connsiteY0" fmla="*/ 2810471 h 4612766"/>
                <a:gd name="connsiteX1" fmla="*/ 2172536 w 4008470"/>
                <a:gd name="connsiteY1" fmla="*/ 3138693 h 4612766"/>
                <a:gd name="connsiteX2" fmla="*/ 2632875 w 4008470"/>
                <a:gd name="connsiteY2" fmla="*/ 3293595 h 4612766"/>
                <a:gd name="connsiteX3" fmla="*/ 3509921 w 4008470"/>
                <a:gd name="connsiteY3" fmla="*/ 3318940 h 4612766"/>
                <a:gd name="connsiteX4" fmla="*/ 3555226 w 4008470"/>
                <a:gd name="connsiteY4" fmla="*/ 2864141 h 4612766"/>
                <a:gd name="connsiteX5" fmla="*/ 3710053 w 4008470"/>
                <a:gd name="connsiteY5" fmla="*/ 2718758 h 4612766"/>
                <a:gd name="connsiteX6" fmla="*/ 3664806 w 4008470"/>
                <a:gd name="connsiteY6" fmla="*/ 2632394 h 4612766"/>
                <a:gd name="connsiteX7" fmla="*/ 3752850 w 4008470"/>
                <a:gd name="connsiteY7" fmla="*/ 2536316 h 4612766"/>
                <a:gd name="connsiteX8" fmla="*/ 3686175 w 4008470"/>
                <a:gd name="connsiteY8" fmla="*/ 2327594 h 4612766"/>
                <a:gd name="connsiteX9" fmla="*/ 4008452 w 4008470"/>
                <a:gd name="connsiteY9" fmla="*/ 2118045 h 4612766"/>
                <a:gd name="connsiteX10" fmla="*/ 3592581 w 4008470"/>
                <a:gd name="connsiteY10" fmla="*/ 1501321 h 4612766"/>
                <a:gd name="connsiteX11" fmla="*/ 2000996 w 4008470"/>
                <a:gd name="connsiteY11" fmla="*/ 264 h 4612766"/>
                <a:gd name="connsiteX12" fmla="*/ 549303 w 4008470"/>
                <a:gd name="connsiteY12" fmla="*/ 949617 h 4612766"/>
                <a:gd name="connsiteX13" fmla="*/ 1016773 w 4008470"/>
                <a:gd name="connsiteY13" fmla="*/ 2874495 h 4612766"/>
                <a:gd name="connsiteX14" fmla="*/ 0 w 4008470"/>
                <a:gd name="connsiteY14" fmla="*/ 4612766 h 4612766"/>
                <a:gd name="connsiteX15" fmla="*/ 0 w 4008470"/>
                <a:gd name="connsiteY15" fmla="*/ 4612766 h 4612766"/>
                <a:gd name="connsiteX0" fmla="*/ 2094989 w 4008470"/>
                <a:gd name="connsiteY0" fmla="*/ 2810454 h 4612749"/>
                <a:gd name="connsiteX1" fmla="*/ 2172536 w 4008470"/>
                <a:gd name="connsiteY1" fmla="*/ 3138676 h 4612749"/>
                <a:gd name="connsiteX2" fmla="*/ 2632875 w 4008470"/>
                <a:gd name="connsiteY2" fmla="*/ 3293578 h 4612749"/>
                <a:gd name="connsiteX3" fmla="*/ 3509921 w 4008470"/>
                <a:gd name="connsiteY3" fmla="*/ 3318923 h 4612749"/>
                <a:gd name="connsiteX4" fmla="*/ 3555226 w 4008470"/>
                <a:gd name="connsiteY4" fmla="*/ 2864124 h 4612749"/>
                <a:gd name="connsiteX5" fmla="*/ 3710053 w 4008470"/>
                <a:gd name="connsiteY5" fmla="*/ 2718741 h 4612749"/>
                <a:gd name="connsiteX6" fmla="*/ 3664806 w 4008470"/>
                <a:gd name="connsiteY6" fmla="*/ 2632377 h 4612749"/>
                <a:gd name="connsiteX7" fmla="*/ 3752850 w 4008470"/>
                <a:gd name="connsiteY7" fmla="*/ 2536299 h 4612749"/>
                <a:gd name="connsiteX8" fmla="*/ 3686175 w 4008470"/>
                <a:gd name="connsiteY8" fmla="*/ 2327577 h 4612749"/>
                <a:gd name="connsiteX9" fmla="*/ 4008452 w 4008470"/>
                <a:gd name="connsiteY9" fmla="*/ 2118028 h 4612749"/>
                <a:gd name="connsiteX10" fmla="*/ 3592581 w 4008470"/>
                <a:gd name="connsiteY10" fmla="*/ 1501304 h 4612749"/>
                <a:gd name="connsiteX11" fmla="*/ 2000996 w 4008470"/>
                <a:gd name="connsiteY11" fmla="*/ 247 h 4612749"/>
                <a:gd name="connsiteX12" fmla="*/ 549303 w 4008470"/>
                <a:gd name="connsiteY12" fmla="*/ 949600 h 4612749"/>
                <a:gd name="connsiteX13" fmla="*/ 1016773 w 4008470"/>
                <a:gd name="connsiteY13" fmla="*/ 2874478 h 4612749"/>
                <a:gd name="connsiteX14" fmla="*/ 0 w 4008470"/>
                <a:gd name="connsiteY14" fmla="*/ 4612749 h 4612749"/>
                <a:gd name="connsiteX15" fmla="*/ 0 w 4008470"/>
                <a:gd name="connsiteY15" fmla="*/ 4612749 h 4612749"/>
                <a:gd name="connsiteX0" fmla="*/ 2279716 w 4193197"/>
                <a:gd name="connsiteY0" fmla="*/ 2810454 h 4802265"/>
                <a:gd name="connsiteX1" fmla="*/ 2357263 w 4193197"/>
                <a:gd name="connsiteY1" fmla="*/ 3138676 h 4802265"/>
                <a:gd name="connsiteX2" fmla="*/ 2817602 w 4193197"/>
                <a:gd name="connsiteY2" fmla="*/ 3293578 h 4802265"/>
                <a:gd name="connsiteX3" fmla="*/ 3694648 w 4193197"/>
                <a:gd name="connsiteY3" fmla="*/ 3318923 h 4802265"/>
                <a:gd name="connsiteX4" fmla="*/ 3739953 w 4193197"/>
                <a:gd name="connsiteY4" fmla="*/ 2864124 h 4802265"/>
                <a:gd name="connsiteX5" fmla="*/ 3894780 w 4193197"/>
                <a:gd name="connsiteY5" fmla="*/ 2718741 h 4802265"/>
                <a:gd name="connsiteX6" fmla="*/ 3849533 w 4193197"/>
                <a:gd name="connsiteY6" fmla="*/ 2632377 h 4802265"/>
                <a:gd name="connsiteX7" fmla="*/ 3937577 w 4193197"/>
                <a:gd name="connsiteY7" fmla="*/ 2536299 h 4802265"/>
                <a:gd name="connsiteX8" fmla="*/ 3870902 w 4193197"/>
                <a:gd name="connsiteY8" fmla="*/ 2327577 h 4802265"/>
                <a:gd name="connsiteX9" fmla="*/ 4193179 w 4193197"/>
                <a:gd name="connsiteY9" fmla="*/ 2118028 h 4802265"/>
                <a:gd name="connsiteX10" fmla="*/ 3777308 w 4193197"/>
                <a:gd name="connsiteY10" fmla="*/ 1501304 h 4802265"/>
                <a:gd name="connsiteX11" fmla="*/ 2185723 w 4193197"/>
                <a:gd name="connsiteY11" fmla="*/ 247 h 4802265"/>
                <a:gd name="connsiteX12" fmla="*/ 734030 w 4193197"/>
                <a:gd name="connsiteY12" fmla="*/ 949600 h 4802265"/>
                <a:gd name="connsiteX13" fmla="*/ 1201500 w 4193197"/>
                <a:gd name="connsiteY13" fmla="*/ 2874478 h 4802265"/>
                <a:gd name="connsiteX14" fmla="*/ 184727 w 4193197"/>
                <a:gd name="connsiteY14" fmla="*/ 4612749 h 4802265"/>
                <a:gd name="connsiteX15" fmla="*/ 0 w 4193197"/>
                <a:gd name="connsiteY15" fmla="*/ 4797476 h 4802265"/>
                <a:gd name="connsiteX0" fmla="*/ 2094989 w 4008470"/>
                <a:gd name="connsiteY0" fmla="*/ 2810454 h 4612749"/>
                <a:gd name="connsiteX1" fmla="*/ 2172536 w 4008470"/>
                <a:gd name="connsiteY1" fmla="*/ 3138676 h 4612749"/>
                <a:gd name="connsiteX2" fmla="*/ 2632875 w 4008470"/>
                <a:gd name="connsiteY2" fmla="*/ 3293578 h 4612749"/>
                <a:gd name="connsiteX3" fmla="*/ 3509921 w 4008470"/>
                <a:gd name="connsiteY3" fmla="*/ 3318923 h 4612749"/>
                <a:gd name="connsiteX4" fmla="*/ 3555226 w 4008470"/>
                <a:gd name="connsiteY4" fmla="*/ 2864124 h 4612749"/>
                <a:gd name="connsiteX5" fmla="*/ 3710053 w 4008470"/>
                <a:gd name="connsiteY5" fmla="*/ 2718741 h 4612749"/>
                <a:gd name="connsiteX6" fmla="*/ 3664806 w 4008470"/>
                <a:gd name="connsiteY6" fmla="*/ 2632377 h 4612749"/>
                <a:gd name="connsiteX7" fmla="*/ 3752850 w 4008470"/>
                <a:gd name="connsiteY7" fmla="*/ 2536299 h 4612749"/>
                <a:gd name="connsiteX8" fmla="*/ 3686175 w 4008470"/>
                <a:gd name="connsiteY8" fmla="*/ 2327577 h 4612749"/>
                <a:gd name="connsiteX9" fmla="*/ 4008452 w 4008470"/>
                <a:gd name="connsiteY9" fmla="*/ 2118028 h 4612749"/>
                <a:gd name="connsiteX10" fmla="*/ 3592581 w 4008470"/>
                <a:gd name="connsiteY10" fmla="*/ 1501304 h 4612749"/>
                <a:gd name="connsiteX11" fmla="*/ 2000996 w 4008470"/>
                <a:gd name="connsiteY11" fmla="*/ 247 h 4612749"/>
                <a:gd name="connsiteX12" fmla="*/ 549303 w 4008470"/>
                <a:gd name="connsiteY12" fmla="*/ 949600 h 4612749"/>
                <a:gd name="connsiteX13" fmla="*/ 1016773 w 4008470"/>
                <a:gd name="connsiteY13" fmla="*/ 2874478 h 4612749"/>
                <a:gd name="connsiteX14" fmla="*/ 0 w 4008470"/>
                <a:gd name="connsiteY14" fmla="*/ 4612749 h 4612749"/>
                <a:gd name="connsiteX0" fmla="*/ 2279716 w 4193197"/>
                <a:gd name="connsiteY0" fmla="*/ 2810454 h 4732822"/>
                <a:gd name="connsiteX1" fmla="*/ 2357263 w 4193197"/>
                <a:gd name="connsiteY1" fmla="*/ 3138676 h 4732822"/>
                <a:gd name="connsiteX2" fmla="*/ 2817602 w 4193197"/>
                <a:gd name="connsiteY2" fmla="*/ 3293578 h 4732822"/>
                <a:gd name="connsiteX3" fmla="*/ 3694648 w 4193197"/>
                <a:gd name="connsiteY3" fmla="*/ 3318923 h 4732822"/>
                <a:gd name="connsiteX4" fmla="*/ 3739953 w 4193197"/>
                <a:gd name="connsiteY4" fmla="*/ 2864124 h 4732822"/>
                <a:gd name="connsiteX5" fmla="*/ 3894780 w 4193197"/>
                <a:gd name="connsiteY5" fmla="*/ 2718741 h 4732822"/>
                <a:gd name="connsiteX6" fmla="*/ 3849533 w 4193197"/>
                <a:gd name="connsiteY6" fmla="*/ 2632377 h 4732822"/>
                <a:gd name="connsiteX7" fmla="*/ 3937577 w 4193197"/>
                <a:gd name="connsiteY7" fmla="*/ 2536299 h 4732822"/>
                <a:gd name="connsiteX8" fmla="*/ 3870902 w 4193197"/>
                <a:gd name="connsiteY8" fmla="*/ 2327577 h 4732822"/>
                <a:gd name="connsiteX9" fmla="*/ 4193179 w 4193197"/>
                <a:gd name="connsiteY9" fmla="*/ 2118028 h 4732822"/>
                <a:gd name="connsiteX10" fmla="*/ 3777308 w 4193197"/>
                <a:gd name="connsiteY10" fmla="*/ 1501304 h 4732822"/>
                <a:gd name="connsiteX11" fmla="*/ 2185723 w 4193197"/>
                <a:gd name="connsiteY11" fmla="*/ 247 h 4732822"/>
                <a:gd name="connsiteX12" fmla="*/ 734030 w 4193197"/>
                <a:gd name="connsiteY12" fmla="*/ 949600 h 4732822"/>
                <a:gd name="connsiteX13" fmla="*/ 1201500 w 4193197"/>
                <a:gd name="connsiteY13" fmla="*/ 2874478 h 4732822"/>
                <a:gd name="connsiteX14" fmla="*/ 0 w 4193197"/>
                <a:gd name="connsiteY14" fmla="*/ 4732822 h 4732822"/>
                <a:gd name="connsiteX0" fmla="*/ 2279716 w 4193197"/>
                <a:gd name="connsiteY0" fmla="*/ 2810222 h 4732590"/>
                <a:gd name="connsiteX1" fmla="*/ 2357263 w 4193197"/>
                <a:gd name="connsiteY1" fmla="*/ 3138444 h 4732590"/>
                <a:gd name="connsiteX2" fmla="*/ 2817602 w 4193197"/>
                <a:gd name="connsiteY2" fmla="*/ 3293346 h 4732590"/>
                <a:gd name="connsiteX3" fmla="*/ 3694648 w 4193197"/>
                <a:gd name="connsiteY3" fmla="*/ 3318691 h 4732590"/>
                <a:gd name="connsiteX4" fmla="*/ 3739953 w 4193197"/>
                <a:gd name="connsiteY4" fmla="*/ 2863892 h 4732590"/>
                <a:gd name="connsiteX5" fmla="*/ 3894780 w 4193197"/>
                <a:gd name="connsiteY5" fmla="*/ 2718509 h 4732590"/>
                <a:gd name="connsiteX6" fmla="*/ 3849533 w 4193197"/>
                <a:gd name="connsiteY6" fmla="*/ 2632145 h 4732590"/>
                <a:gd name="connsiteX7" fmla="*/ 3937577 w 4193197"/>
                <a:gd name="connsiteY7" fmla="*/ 2536067 h 4732590"/>
                <a:gd name="connsiteX8" fmla="*/ 3870902 w 4193197"/>
                <a:gd name="connsiteY8" fmla="*/ 2327345 h 4732590"/>
                <a:gd name="connsiteX9" fmla="*/ 4193179 w 4193197"/>
                <a:gd name="connsiteY9" fmla="*/ 2117796 h 4732590"/>
                <a:gd name="connsiteX10" fmla="*/ 3777308 w 4193197"/>
                <a:gd name="connsiteY10" fmla="*/ 1501072 h 4732590"/>
                <a:gd name="connsiteX11" fmla="*/ 2185723 w 4193197"/>
                <a:gd name="connsiteY11" fmla="*/ 15 h 4732590"/>
                <a:gd name="connsiteX12" fmla="*/ 734030 w 4193197"/>
                <a:gd name="connsiteY12" fmla="*/ 949368 h 4732590"/>
                <a:gd name="connsiteX13" fmla="*/ 1201500 w 4193197"/>
                <a:gd name="connsiteY13" fmla="*/ 2874246 h 4732590"/>
                <a:gd name="connsiteX14" fmla="*/ 0 w 4193197"/>
                <a:gd name="connsiteY14" fmla="*/ 4732590 h 4732590"/>
                <a:gd name="connsiteX0" fmla="*/ 2279716 w 4193197"/>
                <a:gd name="connsiteY0" fmla="*/ 2810579 h 4732947"/>
                <a:gd name="connsiteX1" fmla="*/ 2357263 w 4193197"/>
                <a:gd name="connsiteY1" fmla="*/ 3138801 h 4732947"/>
                <a:gd name="connsiteX2" fmla="*/ 2817602 w 4193197"/>
                <a:gd name="connsiteY2" fmla="*/ 3293703 h 4732947"/>
                <a:gd name="connsiteX3" fmla="*/ 3694648 w 4193197"/>
                <a:gd name="connsiteY3" fmla="*/ 3319048 h 4732947"/>
                <a:gd name="connsiteX4" fmla="*/ 3739953 w 4193197"/>
                <a:gd name="connsiteY4" fmla="*/ 2864249 h 4732947"/>
                <a:gd name="connsiteX5" fmla="*/ 3894780 w 4193197"/>
                <a:gd name="connsiteY5" fmla="*/ 2718866 h 4732947"/>
                <a:gd name="connsiteX6" fmla="*/ 3849533 w 4193197"/>
                <a:gd name="connsiteY6" fmla="*/ 2632502 h 4732947"/>
                <a:gd name="connsiteX7" fmla="*/ 3937577 w 4193197"/>
                <a:gd name="connsiteY7" fmla="*/ 2536424 h 4732947"/>
                <a:gd name="connsiteX8" fmla="*/ 3870902 w 4193197"/>
                <a:gd name="connsiteY8" fmla="*/ 2327702 h 4732947"/>
                <a:gd name="connsiteX9" fmla="*/ 4193179 w 4193197"/>
                <a:gd name="connsiteY9" fmla="*/ 2118153 h 4732947"/>
                <a:gd name="connsiteX10" fmla="*/ 3777308 w 4193197"/>
                <a:gd name="connsiteY10" fmla="*/ 1501429 h 4732947"/>
                <a:gd name="connsiteX11" fmla="*/ 2185723 w 4193197"/>
                <a:gd name="connsiteY11" fmla="*/ 372 h 4732947"/>
                <a:gd name="connsiteX12" fmla="*/ 734030 w 4193197"/>
                <a:gd name="connsiteY12" fmla="*/ 949725 h 4732947"/>
                <a:gd name="connsiteX13" fmla="*/ 1201500 w 4193197"/>
                <a:gd name="connsiteY13" fmla="*/ 2874603 h 4732947"/>
                <a:gd name="connsiteX14" fmla="*/ 0 w 4193197"/>
                <a:gd name="connsiteY14" fmla="*/ 4732947 h 4732947"/>
                <a:gd name="connsiteX0" fmla="*/ 2279716 w 4193197"/>
                <a:gd name="connsiteY0" fmla="*/ 2810605 h 4732973"/>
                <a:gd name="connsiteX1" fmla="*/ 2357263 w 4193197"/>
                <a:gd name="connsiteY1" fmla="*/ 3138827 h 4732973"/>
                <a:gd name="connsiteX2" fmla="*/ 2817602 w 4193197"/>
                <a:gd name="connsiteY2" fmla="*/ 3293729 h 4732973"/>
                <a:gd name="connsiteX3" fmla="*/ 3694648 w 4193197"/>
                <a:gd name="connsiteY3" fmla="*/ 3319074 h 4732973"/>
                <a:gd name="connsiteX4" fmla="*/ 3739953 w 4193197"/>
                <a:gd name="connsiteY4" fmla="*/ 2864275 h 4732973"/>
                <a:gd name="connsiteX5" fmla="*/ 3894780 w 4193197"/>
                <a:gd name="connsiteY5" fmla="*/ 2718892 h 4732973"/>
                <a:gd name="connsiteX6" fmla="*/ 3849533 w 4193197"/>
                <a:gd name="connsiteY6" fmla="*/ 2632528 h 4732973"/>
                <a:gd name="connsiteX7" fmla="*/ 3937577 w 4193197"/>
                <a:gd name="connsiteY7" fmla="*/ 2536450 h 4732973"/>
                <a:gd name="connsiteX8" fmla="*/ 3870902 w 4193197"/>
                <a:gd name="connsiteY8" fmla="*/ 2327728 h 4732973"/>
                <a:gd name="connsiteX9" fmla="*/ 4193179 w 4193197"/>
                <a:gd name="connsiteY9" fmla="*/ 2118179 h 4732973"/>
                <a:gd name="connsiteX10" fmla="*/ 3777308 w 4193197"/>
                <a:gd name="connsiteY10" fmla="*/ 1501455 h 4732973"/>
                <a:gd name="connsiteX11" fmla="*/ 2185723 w 4193197"/>
                <a:gd name="connsiteY11" fmla="*/ 398 h 4732973"/>
                <a:gd name="connsiteX12" fmla="*/ 734030 w 4193197"/>
                <a:gd name="connsiteY12" fmla="*/ 949751 h 4732973"/>
                <a:gd name="connsiteX13" fmla="*/ 1201500 w 4193197"/>
                <a:gd name="connsiteY13" fmla="*/ 2874629 h 4732973"/>
                <a:gd name="connsiteX14" fmla="*/ 0 w 4193197"/>
                <a:gd name="connsiteY14" fmla="*/ 4732973 h 4732973"/>
                <a:gd name="connsiteX0" fmla="*/ 2279716 w 4193197"/>
                <a:gd name="connsiteY0" fmla="*/ 2810605 h 4732973"/>
                <a:gd name="connsiteX1" fmla="*/ 2357263 w 4193197"/>
                <a:gd name="connsiteY1" fmla="*/ 3138827 h 4732973"/>
                <a:gd name="connsiteX2" fmla="*/ 2817602 w 4193197"/>
                <a:gd name="connsiteY2" fmla="*/ 3293729 h 4732973"/>
                <a:gd name="connsiteX3" fmla="*/ 3694648 w 4193197"/>
                <a:gd name="connsiteY3" fmla="*/ 3319074 h 4732973"/>
                <a:gd name="connsiteX4" fmla="*/ 3739953 w 4193197"/>
                <a:gd name="connsiteY4" fmla="*/ 2864275 h 4732973"/>
                <a:gd name="connsiteX5" fmla="*/ 3894780 w 4193197"/>
                <a:gd name="connsiteY5" fmla="*/ 2718892 h 4732973"/>
                <a:gd name="connsiteX6" fmla="*/ 3849533 w 4193197"/>
                <a:gd name="connsiteY6" fmla="*/ 2632528 h 4732973"/>
                <a:gd name="connsiteX7" fmla="*/ 3937577 w 4193197"/>
                <a:gd name="connsiteY7" fmla="*/ 2536450 h 4732973"/>
                <a:gd name="connsiteX8" fmla="*/ 3870902 w 4193197"/>
                <a:gd name="connsiteY8" fmla="*/ 2327728 h 4732973"/>
                <a:gd name="connsiteX9" fmla="*/ 4193179 w 4193197"/>
                <a:gd name="connsiteY9" fmla="*/ 2118179 h 4732973"/>
                <a:gd name="connsiteX10" fmla="*/ 3777308 w 4193197"/>
                <a:gd name="connsiteY10" fmla="*/ 1501455 h 4732973"/>
                <a:gd name="connsiteX11" fmla="*/ 2185723 w 4193197"/>
                <a:gd name="connsiteY11" fmla="*/ 398 h 4732973"/>
                <a:gd name="connsiteX12" fmla="*/ 734030 w 4193197"/>
                <a:gd name="connsiteY12" fmla="*/ 949751 h 4732973"/>
                <a:gd name="connsiteX13" fmla="*/ 1201500 w 4193197"/>
                <a:gd name="connsiteY13" fmla="*/ 2874629 h 4732973"/>
                <a:gd name="connsiteX14" fmla="*/ 0 w 4193197"/>
                <a:gd name="connsiteY14" fmla="*/ 4732973 h 4732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193197" h="4732973">
                  <a:moveTo>
                    <a:pt x="2279716" y="2810605"/>
                  </a:moveTo>
                  <a:cubicBezTo>
                    <a:pt x="2279699" y="2813553"/>
                    <a:pt x="2293118" y="3074893"/>
                    <a:pt x="2357263" y="3138827"/>
                  </a:cubicBezTo>
                  <a:cubicBezTo>
                    <a:pt x="2421408" y="3202761"/>
                    <a:pt x="2602241" y="3253640"/>
                    <a:pt x="2817602" y="3293729"/>
                  </a:cubicBezTo>
                  <a:cubicBezTo>
                    <a:pt x="3120276" y="3327299"/>
                    <a:pt x="3353266" y="3509408"/>
                    <a:pt x="3694648" y="3319074"/>
                  </a:cubicBezTo>
                  <a:cubicBezTo>
                    <a:pt x="3836971" y="3193980"/>
                    <a:pt x="3740754" y="3068884"/>
                    <a:pt x="3739953" y="2864275"/>
                  </a:cubicBezTo>
                  <a:cubicBezTo>
                    <a:pt x="3775679" y="2764000"/>
                    <a:pt x="3886456" y="2820251"/>
                    <a:pt x="3894780" y="2718892"/>
                  </a:cubicBezTo>
                  <a:cubicBezTo>
                    <a:pt x="3894481" y="2664585"/>
                    <a:pt x="3872007" y="2666128"/>
                    <a:pt x="3849533" y="2632528"/>
                  </a:cubicBezTo>
                  <a:cubicBezTo>
                    <a:pt x="3878881" y="2600502"/>
                    <a:pt x="3931042" y="2591288"/>
                    <a:pt x="3937577" y="2536450"/>
                  </a:cubicBezTo>
                  <a:cubicBezTo>
                    <a:pt x="3940460" y="2477004"/>
                    <a:pt x="3869273" y="2411880"/>
                    <a:pt x="3870902" y="2327728"/>
                  </a:cubicBezTo>
                  <a:cubicBezTo>
                    <a:pt x="3906766" y="2247276"/>
                    <a:pt x="4161291" y="2258266"/>
                    <a:pt x="4193179" y="2118179"/>
                  </a:cubicBezTo>
                  <a:cubicBezTo>
                    <a:pt x="4196354" y="1985492"/>
                    <a:pt x="3794012" y="1785217"/>
                    <a:pt x="3777308" y="1501455"/>
                  </a:cubicBezTo>
                  <a:cubicBezTo>
                    <a:pt x="3788793" y="-20640"/>
                    <a:pt x="2469409" y="9939"/>
                    <a:pt x="2185723" y="398"/>
                  </a:cubicBezTo>
                  <a:cubicBezTo>
                    <a:pt x="1833552" y="-11446"/>
                    <a:pt x="986143" y="239133"/>
                    <a:pt x="734030" y="949751"/>
                  </a:cubicBezTo>
                  <a:cubicBezTo>
                    <a:pt x="415922" y="2117157"/>
                    <a:pt x="1089409" y="2189270"/>
                    <a:pt x="1201500" y="2874629"/>
                  </a:cubicBezTo>
                  <a:cubicBezTo>
                    <a:pt x="1152798" y="3891375"/>
                    <a:pt x="200250" y="4412473"/>
                    <a:pt x="0" y="4732973"/>
                  </a:cubicBezTo>
                </a:path>
              </a:pathLst>
            </a:custGeom>
            <a:ln w="38100">
              <a:solidFill>
                <a:schemeClr val="accent6"/>
              </a:solidFill>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2701" dirty="0"/>
            </a:p>
          </p:txBody>
        </p:sp>
        <p:sp>
          <p:nvSpPr>
            <p:cNvPr id="9" name="Round Same Side Corner Rectangle 9">
              <a:extLst>
                <a:ext uri="{FF2B5EF4-FFF2-40B4-BE49-F238E27FC236}">
                  <a16:creationId xmlns:a16="http://schemas.microsoft.com/office/drawing/2014/main" id="{1B07C22F-15EE-4DC9-8029-DE016BC26505}"/>
                </a:ext>
              </a:extLst>
            </p:cNvPr>
            <p:cNvSpPr/>
            <p:nvPr/>
          </p:nvSpPr>
          <p:spPr>
            <a:xfrm rot="10800000">
              <a:off x="4326391" y="4080639"/>
              <a:ext cx="198721" cy="334249"/>
            </a:xfrm>
            <a:custGeom>
              <a:avLst/>
              <a:gdLst/>
              <a:ahLst/>
              <a:cxnLst/>
              <a:rect l="l" t="t" r="r" b="b"/>
              <a:pathLst>
                <a:path w="198721" h="334249">
                  <a:moveTo>
                    <a:pt x="198721" y="334249"/>
                  </a:moveTo>
                  <a:lnTo>
                    <a:pt x="0" y="334249"/>
                  </a:lnTo>
                  <a:lnTo>
                    <a:pt x="0" y="111716"/>
                  </a:lnTo>
                  <a:cubicBezTo>
                    <a:pt x="0" y="93424"/>
                    <a:pt x="14829" y="78595"/>
                    <a:pt x="33121" y="78595"/>
                  </a:cubicBezTo>
                  <a:lnTo>
                    <a:pt x="45876" y="78595"/>
                  </a:lnTo>
                  <a:lnTo>
                    <a:pt x="45876" y="17828"/>
                  </a:lnTo>
                  <a:cubicBezTo>
                    <a:pt x="45876" y="7982"/>
                    <a:pt x="53858" y="0"/>
                    <a:pt x="63704" y="0"/>
                  </a:cubicBezTo>
                  <a:lnTo>
                    <a:pt x="135016" y="0"/>
                  </a:lnTo>
                  <a:cubicBezTo>
                    <a:pt x="144862" y="0"/>
                    <a:pt x="152844" y="7982"/>
                    <a:pt x="152844" y="17828"/>
                  </a:cubicBezTo>
                  <a:lnTo>
                    <a:pt x="152844" y="78595"/>
                  </a:lnTo>
                  <a:lnTo>
                    <a:pt x="165600" y="78595"/>
                  </a:lnTo>
                  <a:cubicBezTo>
                    <a:pt x="183892" y="78595"/>
                    <a:pt x="198721" y="93424"/>
                    <a:pt x="198721" y="111716"/>
                  </a:cubicBezTo>
                  <a:close/>
                </a:path>
              </a:pathLst>
            </a:custGeom>
            <a:solidFill>
              <a:schemeClr val="accent6"/>
            </a:solidFill>
            <a:ln w="38100">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grpSp>
    </p:spTree>
    <p:extLst>
      <p:ext uri="{BB962C8B-B14F-4D97-AF65-F5344CB8AC3E}">
        <p14:creationId xmlns:p14="http://schemas.microsoft.com/office/powerpoint/2010/main" val="42012780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a:xfrm>
            <a:off x="309401" y="9740"/>
            <a:ext cx="11573197" cy="724247"/>
          </a:xfrm>
        </p:spPr>
        <p:txBody>
          <a:bodyPr/>
          <a:lstStyle/>
          <a:p>
            <a:r>
              <a:rPr lang="en-US" dirty="0">
                <a:solidFill>
                  <a:schemeClr val="accent1"/>
                </a:solidFill>
                <a:latin typeface="Consolas" panose="020B0609020204030204" pitchFamily="49" charset="0"/>
              </a:rPr>
              <a:t>ls</a:t>
            </a:r>
            <a:r>
              <a:rPr lang="en-US" dirty="0">
                <a:latin typeface="Consolas" panose="020B0609020204030204" pitchFamily="49" charset="0"/>
              </a:rPr>
              <a:t> command</a:t>
            </a:r>
          </a:p>
        </p:txBody>
      </p:sp>
      <p:sp>
        <p:nvSpPr>
          <p:cNvPr id="5" name="Teardrop 3">
            <a:extLst>
              <a:ext uri="{FF2B5EF4-FFF2-40B4-BE49-F238E27FC236}">
                <a16:creationId xmlns:a16="http://schemas.microsoft.com/office/drawing/2014/main" id="{A6F4E40B-FF82-457C-8C23-74FA2F9B90EB}"/>
              </a:ext>
            </a:extLst>
          </p:cNvPr>
          <p:cNvSpPr/>
          <p:nvPr/>
        </p:nvSpPr>
        <p:spPr>
          <a:xfrm>
            <a:off x="6598402" y="2275271"/>
            <a:ext cx="763424" cy="763425"/>
          </a:xfrm>
          <a:custGeom>
            <a:avLst/>
            <a:gdLst/>
            <a:ahLst/>
            <a:cxnLst/>
            <a:rect l="l" t="t" r="r" b="b"/>
            <a:pathLst>
              <a:path w="1490464" h="1490465">
                <a:moveTo>
                  <a:pt x="745232" y="0"/>
                </a:moveTo>
                <a:lnTo>
                  <a:pt x="1490464" y="0"/>
                </a:lnTo>
                <a:lnTo>
                  <a:pt x="1490464" y="745232"/>
                </a:lnTo>
                <a:lnTo>
                  <a:pt x="1490464" y="745233"/>
                </a:lnTo>
                <a:lnTo>
                  <a:pt x="1490464" y="745233"/>
                </a:lnTo>
                <a:cubicBezTo>
                  <a:pt x="1490464" y="1156813"/>
                  <a:pt x="1156812" y="1490465"/>
                  <a:pt x="745232" y="1490465"/>
                </a:cubicBezTo>
                <a:lnTo>
                  <a:pt x="0" y="1490465"/>
                </a:lnTo>
                <a:lnTo>
                  <a:pt x="0" y="745233"/>
                </a:lnTo>
                <a:lnTo>
                  <a:pt x="0" y="745233"/>
                </a:lnTo>
                <a:cubicBezTo>
                  <a:pt x="0" y="333652"/>
                  <a:pt x="333652" y="0"/>
                  <a:pt x="745232"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ko-KR" sz="1600" dirty="0">
                <a:latin typeface="Consolas" panose="020B0609020204030204" pitchFamily="49" charset="0"/>
              </a:rPr>
              <a:t>ls -r</a:t>
            </a:r>
            <a:endParaRPr lang="ko-KR" altLang="en-US" sz="1600" dirty="0">
              <a:latin typeface="Consolas" panose="020B0609020204030204" pitchFamily="49" charset="0"/>
            </a:endParaRPr>
          </a:p>
        </p:txBody>
      </p:sp>
      <p:sp>
        <p:nvSpPr>
          <p:cNvPr id="6" name="Teardrop 3">
            <a:extLst>
              <a:ext uri="{FF2B5EF4-FFF2-40B4-BE49-F238E27FC236}">
                <a16:creationId xmlns:a16="http://schemas.microsoft.com/office/drawing/2014/main" id="{F86204A4-27CA-43E6-985C-46545EAD987C}"/>
              </a:ext>
            </a:extLst>
          </p:cNvPr>
          <p:cNvSpPr/>
          <p:nvPr/>
        </p:nvSpPr>
        <p:spPr>
          <a:xfrm>
            <a:off x="6596710" y="3319834"/>
            <a:ext cx="763424" cy="763425"/>
          </a:xfrm>
          <a:custGeom>
            <a:avLst/>
            <a:gdLst/>
            <a:ahLst/>
            <a:cxnLst/>
            <a:rect l="l" t="t" r="r" b="b"/>
            <a:pathLst>
              <a:path w="1490464" h="1490465">
                <a:moveTo>
                  <a:pt x="745232" y="0"/>
                </a:moveTo>
                <a:lnTo>
                  <a:pt x="1490464" y="0"/>
                </a:lnTo>
                <a:lnTo>
                  <a:pt x="1490464" y="745232"/>
                </a:lnTo>
                <a:lnTo>
                  <a:pt x="1490464" y="745233"/>
                </a:lnTo>
                <a:lnTo>
                  <a:pt x="1490464" y="745233"/>
                </a:lnTo>
                <a:cubicBezTo>
                  <a:pt x="1490464" y="1156813"/>
                  <a:pt x="1156812" y="1490465"/>
                  <a:pt x="745232" y="1490465"/>
                </a:cubicBezTo>
                <a:lnTo>
                  <a:pt x="0" y="1490465"/>
                </a:lnTo>
                <a:lnTo>
                  <a:pt x="0" y="745233"/>
                </a:lnTo>
                <a:lnTo>
                  <a:pt x="0" y="745233"/>
                </a:lnTo>
                <a:cubicBezTo>
                  <a:pt x="0" y="333652"/>
                  <a:pt x="333652" y="0"/>
                  <a:pt x="745232"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ko-KR" sz="1600" dirty="0">
                <a:latin typeface="Consolas" panose="020B0609020204030204" pitchFamily="49" charset="0"/>
              </a:rPr>
              <a:t>ls -s</a:t>
            </a:r>
            <a:endParaRPr lang="ko-KR" altLang="en-US" sz="1600" dirty="0">
              <a:latin typeface="Consolas" panose="020B0609020204030204" pitchFamily="49" charset="0"/>
            </a:endParaRPr>
          </a:p>
        </p:txBody>
      </p:sp>
      <p:sp>
        <p:nvSpPr>
          <p:cNvPr id="7" name="Teardrop 3">
            <a:extLst>
              <a:ext uri="{FF2B5EF4-FFF2-40B4-BE49-F238E27FC236}">
                <a16:creationId xmlns:a16="http://schemas.microsoft.com/office/drawing/2014/main" id="{981CD3D7-5BD4-4A1B-9871-7300C55B95F8}"/>
              </a:ext>
            </a:extLst>
          </p:cNvPr>
          <p:cNvSpPr/>
          <p:nvPr/>
        </p:nvSpPr>
        <p:spPr>
          <a:xfrm>
            <a:off x="6596710" y="4488316"/>
            <a:ext cx="763424" cy="763425"/>
          </a:xfrm>
          <a:custGeom>
            <a:avLst/>
            <a:gdLst/>
            <a:ahLst/>
            <a:cxnLst/>
            <a:rect l="l" t="t" r="r" b="b"/>
            <a:pathLst>
              <a:path w="1490464" h="1490465">
                <a:moveTo>
                  <a:pt x="745232" y="0"/>
                </a:moveTo>
                <a:lnTo>
                  <a:pt x="1490464" y="0"/>
                </a:lnTo>
                <a:lnTo>
                  <a:pt x="1490464" y="745232"/>
                </a:lnTo>
                <a:lnTo>
                  <a:pt x="1490464" y="745233"/>
                </a:lnTo>
                <a:lnTo>
                  <a:pt x="1490464" y="745233"/>
                </a:lnTo>
                <a:cubicBezTo>
                  <a:pt x="1490464" y="1156813"/>
                  <a:pt x="1156812" y="1490465"/>
                  <a:pt x="745232" y="1490465"/>
                </a:cubicBezTo>
                <a:lnTo>
                  <a:pt x="0" y="1490465"/>
                </a:lnTo>
                <a:lnTo>
                  <a:pt x="0" y="745233"/>
                </a:lnTo>
                <a:lnTo>
                  <a:pt x="0" y="745233"/>
                </a:lnTo>
                <a:cubicBezTo>
                  <a:pt x="0" y="333652"/>
                  <a:pt x="333652" y="0"/>
                  <a:pt x="745232"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ko-KR" sz="1600" dirty="0">
                <a:latin typeface="Consolas" panose="020B0609020204030204" pitchFamily="49" charset="0"/>
              </a:rPr>
              <a:t>ls -t</a:t>
            </a:r>
            <a:endParaRPr lang="ko-KR" altLang="en-US" sz="1600" dirty="0">
              <a:latin typeface="Consolas" panose="020B0609020204030204" pitchFamily="49" charset="0"/>
            </a:endParaRPr>
          </a:p>
        </p:txBody>
      </p:sp>
      <p:sp>
        <p:nvSpPr>
          <p:cNvPr id="8" name="Teardrop 3">
            <a:extLst>
              <a:ext uri="{FF2B5EF4-FFF2-40B4-BE49-F238E27FC236}">
                <a16:creationId xmlns:a16="http://schemas.microsoft.com/office/drawing/2014/main" id="{8BD1278F-D846-49A3-8644-C571F4394EBC}"/>
              </a:ext>
            </a:extLst>
          </p:cNvPr>
          <p:cNvSpPr/>
          <p:nvPr/>
        </p:nvSpPr>
        <p:spPr>
          <a:xfrm flipH="1">
            <a:off x="4918124" y="2255625"/>
            <a:ext cx="763424" cy="763425"/>
          </a:xfrm>
          <a:custGeom>
            <a:avLst/>
            <a:gdLst/>
            <a:ahLst/>
            <a:cxnLst/>
            <a:rect l="l" t="t" r="r" b="b"/>
            <a:pathLst>
              <a:path w="1490464" h="1490465">
                <a:moveTo>
                  <a:pt x="745232" y="0"/>
                </a:moveTo>
                <a:lnTo>
                  <a:pt x="1490464" y="0"/>
                </a:lnTo>
                <a:lnTo>
                  <a:pt x="1490464" y="745232"/>
                </a:lnTo>
                <a:lnTo>
                  <a:pt x="1490464" y="745233"/>
                </a:lnTo>
                <a:lnTo>
                  <a:pt x="1490464" y="745233"/>
                </a:lnTo>
                <a:cubicBezTo>
                  <a:pt x="1490464" y="1156813"/>
                  <a:pt x="1156812" y="1490465"/>
                  <a:pt x="745232" y="1490465"/>
                </a:cubicBezTo>
                <a:lnTo>
                  <a:pt x="0" y="1490465"/>
                </a:lnTo>
                <a:lnTo>
                  <a:pt x="0" y="745233"/>
                </a:lnTo>
                <a:lnTo>
                  <a:pt x="0" y="745233"/>
                </a:lnTo>
                <a:cubicBezTo>
                  <a:pt x="0" y="333652"/>
                  <a:pt x="333652" y="0"/>
                  <a:pt x="74523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ko-KR" sz="1600" dirty="0">
                <a:latin typeface="Consolas" panose="020B0609020204030204" pitchFamily="49" charset="0"/>
              </a:rPr>
              <a:t>ls -a</a:t>
            </a:r>
            <a:endParaRPr lang="ko-KR" altLang="en-US" sz="1600" dirty="0">
              <a:latin typeface="Consolas" panose="020B0609020204030204" pitchFamily="49" charset="0"/>
            </a:endParaRPr>
          </a:p>
        </p:txBody>
      </p:sp>
      <p:sp>
        <p:nvSpPr>
          <p:cNvPr id="9" name="Teardrop 3">
            <a:extLst>
              <a:ext uri="{FF2B5EF4-FFF2-40B4-BE49-F238E27FC236}">
                <a16:creationId xmlns:a16="http://schemas.microsoft.com/office/drawing/2014/main" id="{79DA2639-11DF-4499-B793-8B7BF909C7D3}"/>
              </a:ext>
            </a:extLst>
          </p:cNvPr>
          <p:cNvSpPr/>
          <p:nvPr/>
        </p:nvSpPr>
        <p:spPr>
          <a:xfrm flipH="1">
            <a:off x="4918124" y="3328187"/>
            <a:ext cx="763424" cy="763425"/>
          </a:xfrm>
          <a:custGeom>
            <a:avLst/>
            <a:gdLst/>
            <a:ahLst/>
            <a:cxnLst/>
            <a:rect l="l" t="t" r="r" b="b"/>
            <a:pathLst>
              <a:path w="1490464" h="1490465">
                <a:moveTo>
                  <a:pt x="745232" y="0"/>
                </a:moveTo>
                <a:lnTo>
                  <a:pt x="1490464" y="0"/>
                </a:lnTo>
                <a:lnTo>
                  <a:pt x="1490464" y="745232"/>
                </a:lnTo>
                <a:lnTo>
                  <a:pt x="1490464" y="745233"/>
                </a:lnTo>
                <a:lnTo>
                  <a:pt x="1490464" y="745233"/>
                </a:lnTo>
                <a:cubicBezTo>
                  <a:pt x="1490464" y="1156813"/>
                  <a:pt x="1156812" y="1490465"/>
                  <a:pt x="745232" y="1490465"/>
                </a:cubicBezTo>
                <a:lnTo>
                  <a:pt x="0" y="1490465"/>
                </a:lnTo>
                <a:lnTo>
                  <a:pt x="0" y="745233"/>
                </a:lnTo>
                <a:lnTo>
                  <a:pt x="0" y="745233"/>
                </a:lnTo>
                <a:cubicBezTo>
                  <a:pt x="0" y="333652"/>
                  <a:pt x="333652" y="0"/>
                  <a:pt x="745232" y="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ko-KR" sz="1600" dirty="0">
                <a:latin typeface="Consolas" panose="020B0609020204030204" pitchFamily="49" charset="0"/>
              </a:rPr>
              <a:t>ls -i</a:t>
            </a:r>
            <a:endParaRPr lang="ko-KR" altLang="en-US" sz="1600" dirty="0">
              <a:latin typeface="Consolas" panose="020B0609020204030204" pitchFamily="49" charset="0"/>
            </a:endParaRPr>
          </a:p>
        </p:txBody>
      </p:sp>
      <p:sp>
        <p:nvSpPr>
          <p:cNvPr id="10" name="Teardrop 3">
            <a:extLst>
              <a:ext uri="{FF2B5EF4-FFF2-40B4-BE49-F238E27FC236}">
                <a16:creationId xmlns:a16="http://schemas.microsoft.com/office/drawing/2014/main" id="{7EC38273-08FD-4D05-8CE1-592DA1C3DF29}"/>
              </a:ext>
            </a:extLst>
          </p:cNvPr>
          <p:cNvSpPr/>
          <p:nvPr/>
        </p:nvSpPr>
        <p:spPr>
          <a:xfrm flipH="1">
            <a:off x="4918124" y="4400749"/>
            <a:ext cx="763424" cy="763425"/>
          </a:xfrm>
          <a:custGeom>
            <a:avLst/>
            <a:gdLst/>
            <a:ahLst/>
            <a:cxnLst/>
            <a:rect l="l" t="t" r="r" b="b"/>
            <a:pathLst>
              <a:path w="1490464" h="1490465">
                <a:moveTo>
                  <a:pt x="745232" y="0"/>
                </a:moveTo>
                <a:lnTo>
                  <a:pt x="1490464" y="0"/>
                </a:lnTo>
                <a:lnTo>
                  <a:pt x="1490464" y="745232"/>
                </a:lnTo>
                <a:lnTo>
                  <a:pt x="1490464" y="745233"/>
                </a:lnTo>
                <a:lnTo>
                  <a:pt x="1490464" y="745233"/>
                </a:lnTo>
                <a:cubicBezTo>
                  <a:pt x="1490464" y="1156813"/>
                  <a:pt x="1156812" y="1490465"/>
                  <a:pt x="745232" y="1490465"/>
                </a:cubicBezTo>
                <a:lnTo>
                  <a:pt x="0" y="1490465"/>
                </a:lnTo>
                <a:lnTo>
                  <a:pt x="0" y="745233"/>
                </a:lnTo>
                <a:lnTo>
                  <a:pt x="0" y="745233"/>
                </a:lnTo>
                <a:cubicBezTo>
                  <a:pt x="0" y="333652"/>
                  <a:pt x="333652" y="0"/>
                  <a:pt x="745232"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ko-KR" sz="1600" dirty="0">
                <a:latin typeface="Consolas" panose="020B0609020204030204" pitchFamily="49" charset="0"/>
              </a:rPr>
              <a:t>ls -l</a:t>
            </a:r>
            <a:endParaRPr lang="ko-KR" altLang="en-US" sz="1600" dirty="0">
              <a:latin typeface="Consolas" panose="020B0609020204030204" pitchFamily="49" charset="0"/>
            </a:endParaRPr>
          </a:p>
        </p:txBody>
      </p:sp>
      <p:sp>
        <p:nvSpPr>
          <p:cNvPr id="19" name="TextBox 18">
            <a:extLst>
              <a:ext uri="{FF2B5EF4-FFF2-40B4-BE49-F238E27FC236}">
                <a16:creationId xmlns:a16="http://schemas.microsoft.com/office/drawing/2014/main" id="{3230BB9B-EA0A-4164-8D00-ADF4848C97CF}"/>
              </a:ext>
            </a:extLst>
          </p:cNvPr>
          <p:cNvSpPr txBox="1"/>
          <p:nvPr/>
        </p:nvSpPr>
        <p:spPr>
          <a:xfrm>
            <a:off x="7360133" y="3571209"/>
            <a:ext cx="2791899" cy="338554"/>
          </a:xfrm>
          <a:prstGeom prst="rect">
            <a:avLst/>
          </a:prstGeom>
          <a:noFill/>
        </p:spPr>
        <p:txBody>
          <a:bodyPr wrap="square" rtlCol="0">
            <a:spAutoFit/>
          </a:bodyPr>
          <a:lstStyle/>
          <a:p>
            <a:r>
              <a:rPr lang="en-US" altLang="ko-KR" sz="1600" b="1" dirty="0">
                <a:solidFill>
                  <a:schemeClr val="tx1">
                    <a:lumMod val="75000"/>
                    <a:lumOff val="25000"/>
                  </a:schemeClr>
                </a:solidFill>
                <a:latin typeface="Arial" pitchFamily="34" charset="0"/>
                <a:cs typeface="Arial" pitchFamily="34" charset="0"/>
              </a:rPr>
              <a:t>list file size</a:t>
            </a:r>
            <a:endParaRPr lang="ko-KR" altLang="en-US" sz="1600" b="1" dirty="0">
              <a:solidFill>
                <a:schemeClr val="tx1">
                  <a:lumMod val="75000"/>
                  <a:lumOff val="25000"/>
                </a:schemeClr>
              </a:solidFill>
              <a:latin typeface="Arial" pitchFamily="34" charset="0"/>
              <a:cs typeface="Arial" pitchFamily="34" charset="0"/>
            </a:endParaRPr>
          </a:p>
        </p:txBody>
      </p:sp>
      <p:sp>
        <p:nvSpPr>
          <p:cNvPr id="22" name="TextBox 21">
            <a:extLst>
              <a:ext uri="{FF2B5EF4-FFF2-40B4-BE49-F238E27FC236}">
                <a16:creationId xmlns:a16="http://schemas.microsoft.com/office/drawing/2014/main" id="{4FB0FBD9-4D0E-46E7-9085-3444A49AD2CA}"/>
              </a:ext>
            </a:extLst>
          </p:cNvPr>
          <p:cNvSpPr txBox="1"/>
          <p:nvPr/>
        </p:nvSpPr>
        <p:spPr>
          <a:xfrm>
            <a:off x="7360133" y="4713359"/>
            <a:ext cx="2791899" cy="338554"/>
          </a:xfrm>
          <a:prstGeom prst="rect">
            <a:avLst/>
          </a:prstGeom>
          <a:noFill/>
        </p:spPr>
        <p:txBody>
          <a:bodyPr wrap="square" rtlCol="0">
            <a:spAutoFit/>
          </a:bodyPr>
          <a:lstStyle/>
          <a:p>
            <a:r>
              <a:rPr lang="en-US" altLang="ko-KR" sz="1600" b="1" dirty="0">
                <a:solidFill>
                  <a:schemeClr val="tx1">
                    <a:lumMod val="75000"/>
                    <a:lumOff val="25000"/>
                  </a:schemeClr>
                </a:solidFill>
                <a:latin typeface="Arial" pitchFamily="34" charset="0"/>
                <a:cs typeface="Arial" pitchFamily="34" charset="0"/>
              </a:rPr>
              <a:t>sort by time &amp; date</a:t>
            </a:r>
            <a:endParaRPr lang="ko-KR" altLang="en-US" sz="1600" b="1" dirty="0">
              <a:solidFill>
                <a:schemeClr val="tx1">
                  <a:lumMod val="75000"/>
                  <a:lumOff val="25000"/>
                </a:schemeClr>
              </a:solidFill>
              <a:latin typeface="Arial" pitchFamily="34" charset="0"/>
              <a:cs typeface="Arial" pitchFamily="34" charset="0"/>
            </a:endParaRPr>
          </a:p>
        </p:txBody>
      </p:sp>
      <p:sp>
        <p:nvSpPr>
          <p:cNvPr id="25" name="TextBox 24">
            <a:extLst>
              <a:ext uri="{FF2B5EF4-FFF2-40B4-BE49-F238E27FC236}">
                <a16:creationId xmlns:a16="http://schemas.microsoft.com/office/drawing/2014/main" id="{A263B2FC-DE9F-42BF-9132-F8C6179ECCB5}"/>
              </a:ext>
            </a:extLst>
          </p:cNvPr>
          <p:cNvSpPr txBox="1"/>
          <p:nvPr/>
        </p:nvSpPr>
        <p:spPr>
          <a:xfrm>
            <a:off x="7360134" y="2481393"/>
            <a:ext cx="2791899" cy="338554"/>
          </a:xfrm>
          <a:prstGeom prst="rect">
            <a:avLst/>
          </a:prstGeom>
          <a:noFill/>
        </p:spPr>
        <p:txBody>
          <a:bodyPr wrap="square" rtlCol="0">
            <a:spAutoFit/>
          </a:bodyPr>
          <a:lstStyle/>
          <a:p>
            <a:r>
              <a:rPr lang="en-IN" altLang="ko-KR" sz="1600" b="1" dirty="0">
                <a:solidFill>
                  <a:schemeClr val="tx1">
                    <a:lumMod val="75000"/>
                    <a:lumOff val="25000"/>
                  </a:schemeClr>
                </a:solidFill>
                <a:latin typeface="Arial" pitchFamily="34" charset="0"/>
                <a:cs typeface="Arial" pitchFamily="34" charset="0"/>
              </a:rPr>
              <a:t>list in reverse order</a:t>
            </a:r>
            <a:endParaRPr lang="ko-KR" altLang="en-US" sz="1600" b="1" dirty="0">
              <a:solidFill>
                <a:schemeClr val="tx1">
                  <a:lumMod val="75000"/>
                  <a:lumOff val="25000"/>
                </a:schemeClr>
              </a:solidFill>
              <a:latin typeface="Arial" pitchFamily="34" charset="0"/>
              <a:cs typeface="Arial" pitchFamily="34" charset="0"/>
            </a:endParaRPr>
          </a:p>
        </p:txBody>
      </p:sp>
      <p:sp>
        <p:nvSpPr>
          <p:cNvPr id="28" name="TextBox 27">
            <a:extLst>
              <a:ext uri="{FF2B5EF4-FFF2-40B4-BE49-F238E27FC236}">
                <a16:creationId xmlns:a16="http://schemas.microsoft.com/office/drawing/2014/main" id="{61D51CD7-B4DD-43F0-A314-E36C12B7B739}"/>
              </a:ext>
            </a:extLst>
          </p:cNvPr>
          <p:cNvSpPr txBox="1"/>
          <p:nvPr/>
        </p:nvSpPr>
        <p:spPr>
          <a:xfrm>
            <a:off x="2113770" y="4572891"/>
            <a:ext cx="2804354" cy="584775"/>
          </a:xfrm>
          <a:prstGeom prst="rect">
            <a:avLst/>
          </a:prstGeom>
          <a:noFill/>
        </p:spPr>
        <p:txBody>
          <a:bodyPr wrap="square" rtlCol="0">
            <a:spAutoFit/>
          </a:bodyPr>
          <a:lstStyle/>
          <a:p>
            <a:pPr algn="r"/>
            <a:r>
              <a:rPr lang="en-US" sz="1600" b="1" i="0" dirty="0">
                <a:solidFill>
                  <a:srgbClr val="222222"/>
                </a:solidFill>
                <a:effectLst/>
                <a:latin typeface="Arial" panose="020B0604020202020204" pitchFamily="34" charset="0"/>
              </a:rPr>
              <a:t>list with long format - show permissions</a:t>
            </a:r>
            <a:endParaRPr lang="ko-KR" altLang="en-US" sz="1600" b="1" dirty="0">
              <a:solidFill>
                <a:schemeClr val="tx1">
                  <a:lumMod val="75000"/>
                  <a:lumOff val="25000"/>
                </a:schemeClr>
              </a:solidFill>
              <a:latin typeface="Arial" pitchFamily="34" charset="0"/>
              <a:cs typeface="Arial" pitchFamily="34" charset="0"/>
            </a:endParaRPr>
          </a:p>
        </p:txBody>
      </p:sp>
      <p:sp>
        <p:nvSpPr>
          <p:cNvPr id="31" name="TextBox 30">
            <a:extLst>
              <a:ext uri="{FF2B5EF4-FFF2-40B4-BE49-F238E27FC236}">
                <a16:creationId xmlns:a16="http://schemas.microsoft.com/office/drawing/2014/main" id="{278D92C8-1C7F-461E-B83F-D8619490F4D2}"/>
              </a:ext>
            </a:extLst>
          </p:cNvPr>
          <p:cNvSpPr txBox="1"/>
          <p:nvPr/>
        </p:nvSpPr>
        <p:spPr>
          <a:xfrm>
            <a:off x="2039968" y="3446360"/>
            <a:ext cx="2804354" cy="584775"/>
          </a:xfrm>
          <a:prstGeom prst="rect">
            <a:avLst/>
          </a:prstGeom>
          <a:noFill/>
        </p:spPr>
        <p:txBody>
          <a:bodyPr wrap="square" rtlCol="0">
            <a:spAutoFit/>
          </a:bodyPr>
          <a:lstStyle/>
          <a:p>
            <a:pPr algn="r"/>
            <a:r>
              <a:rPr lang="en-US" sz="1600" b="1" i="0" dirty="0">
                <a:solidFill>
                  <a:srgbClr val="222222"/>
                </a:solidFill>
                <a:effectLst/>
                <a:latin typeface="Arial" panose="020B0604020202020204" pitchFamily="34" charset="0"/>
              </a:rPr>
              <a:t>list file's inode index number</a:t>
            </a:r>
            <a:endParaRPr lang="ko-KR" altLang="en-US" sz="1600" b="1" dirty="0">
              <a:solidFill>
                <a:schemeClr val="tx1">
                  <a:lumMod val="75000"/>
                  <a:lumOff val="25000"/>
                </a:schemeClr>
              </a:solidFill>
              <a:latin typeface="Arial" pitchFamily="34" charset="0"/>
              <a:cs typeface="Arial" pitchFamily="34" charset="0"/>
            </a:endParaRPr>
          </a:p>
        </p:txBody>
      </p:sp>
      <p:sp>
        <p:nvSpPr>
          <p:cNvPr id="34" name="TextBox 33">
            <a:extLst>
              <a:ext uri="{FF2B5EF4-FFF2-40B4-BE49-F238E27FC236}">
                <a16:creationId xmlns:a16="http://schemas.microsoft.com/office/drawing/2014/main" id="{E6E1D780-EE5A-4BFA-917D-37F06CC0D5C1}"/>
              </a:ext>
            </a:extLst>
          </p:cNvPr>
          <p:cNvSpPr txBox="1"/>
          <p:nvPr/>
        </p:nvSpPr>
        <p:spPr>
          <a:xfrm>
            <a:off x="2113770" y="2370821"/>
            <a:ext cx="2804354" cy="584775"/>
          </a:xfrm>
          <a:prstGeom prst="rect">
            <a:avLst/>
          </a:prstGeom>
          <a:noFill/>
        </p:spPr>
        <p:txBody>
          <a:bodyPr wrap="square" rtlCol="0">
            <a:spAutoFit/>
          </a:bodyPr>
          <a:lstStyle/>
          <a:p>
            <a:pPr algn="r"/>
            <a:r>
              <a:rPr lang="en-US" sz="1600" b="1" i="0" dirty="0">
                <a:solidFill>
                  <a:srgbClr val="222222"/>
                </a:solidFill>
                <a:effectLst/>
                <a:latin typeface="Arial" panose="020B0604020202020204" pitchFamily="34" charset="0"/>
              </a:rPr>
              <a:t>list all files including hidden file starting with '.'</a:t>
            </a:r>
            <a:endParaRPr lang="ko-KR" altLang="en-US" sz="1600" b="1" dirty="0">
              <a:solidFill>
                <a:schemeClr val="tx1">
                  <a:lumMod val="75000"/>
                  <a:lumOff val="25000"/>
                </a:schemeClr>
              </a:solidFill>
              <a:latin typeface="Arial" pitchFamily="34" charset="0"/>
              <a:cs typeface="Arial" pitchFamily="34" charset="0"/>
            </a:endParaRPr>
          </a:p>
        </p:txBody>
      </p:sp>
      <p:sp>
        <p:nvSpPr>
          <p:cNvPr id="36" name="TextBox 35">
            <a:extLst>
              <a:ext uri="{FF2B5EF4-FFF2-40B4-BE49-F238E27FC236}">
                <a16:creationId xmlns:a16="http://schemas.microsoft.com/office/drawing/2014/main" id="{F3DB6631-DE7C-48C5-ABBC-F14E281CE0AA}"/>
              </a:ext>
            </a:extLst>
          </p:cNvPr>
          <p:cNvSpPr txBox="1"/>
          <p:nvPr/>
        </p:nvSpPr>
        <p:spPr>
          <a:xfrm>
            <a:off x="2929771" y="952259"/>
            <a:ext cx="6107722" cy="923330"/>
          </a:xfrm>
          <a:prstGeom prst="rect">
            <a:avLst/>
          </a:prstGeom>
          <a:noFill/>
        </p:spPr>
        <p:txBody>
          <a:bodyPr wrap="square">
            <a:spAutoFit/>
          </a:bodyPr>
          <a:lstStyle/>
          <a:p>
            <a:r>
              <a:rPr lang="en-US" dirty="0">
                <a:solidFill>
                  <a:srgbClr val="222222"/>
                </a:solidFill>
                <a:latin typeface="Arial" panose="020B0604020202020204" pitchFamily="34" charset="0"/>
              </a:rPr>
              <a:t>A</a:t>
            </a:r>
            <a:r>
              <a:rPr lang="en-US" b="0" i="0" dirty="0">
                <a:solidFill>
                  <a:srgbClr val="222222"/>
                </a:solidFill>
                <a:effectLst/>
                <a:latin typeface="Arial" panose="020B0604020202020204" pitchFamily="34" charset="0"/>
              </a:rPr>
              <a:t> Linux shell command that lists directory contents of files and directories. Below are some options available in </a:t>
            </a:r>
            <a:r>
              <a:rPr lang="en-US" dirty="0">
                <a:solidFill>
                  <a:srgbClr val="222222"/>
                </a:solidFill>
                <a:latin typeface="Arial" panose="020B0604020202020204" pitchFamily="34" charset="0"/>
              </a:rPr>
              <a:t>ls command. They can be combine also as per requirement.</a:t>
            </a:r>
            <a:endParaRPr lang="en-IN" dirty="0"/>
          </a:p>
        </p:txBody>
      </p:sp>
      <p:sp>
        <p:nvSpPr>
          <p:cNvPr id="42" name="Teardrop 3">
            <a:extLst>
              <a:ext uri="{FF2B5EF4-FFF2-40B4-BE49-F238E27FC236}">
                <a16:creationId xmlns:a16="http://schemas.microsoft.com/office/drawing/2014/main" id="{57F66858-5434-4BEE-85BF-135E90B186DF}"/>
              </a:ext>
            </a:extLst>
          </p:cNvPr>
          <p:cNvSpPr/>
          <p:nvPr/>
        </p:nvSpPr>
        <p:spPr>
          <a:xfrm flipH="1">
            <a:off x="4918124" y="5471838"/>
            <a:ext cx="763424" cy="763425"/>
          </a:xfrm>
          <a:custGeom>
            <a:avLst/>
            <a:gdLst/>
            <a:ahLst/>
            <a:cxnLst/>
            <a:rect l="l" t="t" r="r" b="b"/>
            <a:pathLst>
              <a:path w="1490464" h="1490465">
                <a:moveTo>
                  <a:pt x="745232" y="0"/>
                </a:moveTo>
                <a:lnTo>
                  <a:pt x="1490464" y="0"/>
                </a:lnTo>
                <a:lnTo>
                  <a:pt x="1490464" y="745232"/>
                </a:lnTo>
                <a:lnTo>
                  <a:pt x="1490464" y="745233"/>
                </a:lnTo>
                <a:lnTo>
                  <a:pt x="1490464" y="745233"/>
                </a:lnTo>
                <a:cubicBezTo>
                  <a:pt x="1490464" y="1156813"/>
                  <a:pt x="1156812" y="1490465"/>
                  <a:pt x="745232" y="1490465"/>
                </a:cubicBezTo>
                <a:lnTo>
                  <a:pt x="0" y="1490465"/>
                </a:lnTo>
                <a:lnTo>
                  <a:pt x="0" y="745233"/>
                </a:lnTo>
                <a:lnTo>
                  <a:pt x="0" y="745233"/>
                </a:lnTo>
                <a:cubicBezTo>
                  <a:pt x="0" y="333652"/>
                  <a:pt x="333652" y="0"/>
                  <a:pt x="74523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ko-KR" sz="1600" dirty="0">
                <a:latin typeface="Consolas" panose="020B0609020204030204" pitchFamily="49" charset="0"/>
              </a:rPr>
              <a:t>ls -X</a:t>
            </a:r>
            <a:endParaRPr lang="ko-KR" altLang="en-US" sz="1600" dirty="0">
              <a:latin typeface="Consolas" panose="020B0609020204030204" pitchFamily="49" charset="0"/>
            </a:endParaRPr>
          </a:p>
        </p:txBody>
      </p:sp>
      <p:sp>
        <p:nvSpPr>
          <p:cNvPr id="43" name="TextBox 42">
            <a:extLst>
              <a:ext uri="{FF2B5EF4-FFF2-40B4-BE49-F238E27FC236}">
                <a16:creationId xmlns:a16="http://schemas.microsoft.com/office/drawing/2014/main" id="{22C8D024-C8AD-4963-B0D6-F89841600167}"/>
              </a:ext>
            </a:extLst>
          </p:cNvPr>
          <p:cNvSpPr txBox="1"/>
          <p:nvPr/>
        </p:nvSpPr>
        <p:spPr>
          <a:xfrm>
            <a:off x="2113770" y="5684273"/>
            <a:ext cx="2804354" cy="338554"/>
          </a:xfrm>
          <a:prstGeom prst="rect">
            <a:avLst/>
          </a:prstGeom>
          <a:noFill/>
        </p:spPr>
        <p:txBody>
          <a:bodyPr wrap="square" rtlCol="0">
            <a:spAutoFit/>
          </a:bodyPr>
          <a:lstStyle/>
          <a:p>
            <a:pPr algn="r"/>
            <a:r>
              <a:rPr lang="en-US" sz="1600" b="1" i="0" dirty="0">
                <a:solidFill>
                  <a:srgbClr val="222222"/>
                </a:solidFill>
                <a:effectLst/>
                <a:latin typeface="Arial" panose="020B0604020202020204" pitchFamily="34" charset="0"/>
              </a:rPr>
              <a:t>sort by extension name</a:t>
            </a:r>
            <a:endParaRPr lang="ko-KR" altLang="en-US" sz="1600" b="1" dirty="0">
              <a:solidFill>
                <a:schemeClr val="tx1">
                  <a:lumMod val="75000"/>
                  <a:lumOff val="25000"/>
                </a:schemeClr>
              </a:solidFill>
              <a:latin typeface="Arial" pitchFamily="34" charset="0"/>
              <a:cs typeface="Arial" pitchFamily="34" charset="0"/>
            </a:endParaRPr>
          </a:p>
        </p:txBody>
      </p:sp>
      <p:sp>
        <p:nvSpPr>
          <p:cNvPr id="44" name="Teardrop 3">
            <a:extLst>
              <a:ext uri="{FF2B5EF4-FFF2-40B4-BE49-F238E27FC236}">
                <a16:creationId xmlns:a16="http://schemas.microsoft.com/office/drawing/2014/main" id="{71AA62CF-D43E-4CA9-913A-99044A813D13}"/>
              </a:ext>
            </a:extLst>
          </p:cNvPr>
          <p:cNvSpPr/>
          <p:nvPr/>
        </p:nvSpPr>
        <p:spPr>
          <a:xfrm>
            <a:off x="6596709" y="5477460"/>
            <a:ext cx="763424" cy="763425"/>
          </a:xfrm>
          <a:custGeom>
            <a:avLst/>
            <a:gdLst/>
            <a:ahLst/>
            <a:cxnLst/>
            <a:rect l="l" t="t" r="r" b="b"/>
            <a:pathLst>
              <a:path w="1490464" h="1490465">
                <a:moveTo>
                  <a:pt x="745232" y="0"/>
                </a:moveTo>
                <a:lnTo>
                  <a:pt x="1490464" y="0"/>
                </a:lnTo>
                <a:lnTo>
                  <a:pt x="1490464" y="745232"/>
                </a:lnTo>
                <a:lnTo>
                  <a:pt x="1490464" y="745233"/>
                </a:lnTo>
                <a:lnTo>
                  <a:pt x="1490464" y="745233"/>
                </a:lnTo>
                <a:cubicBezTo>
                  <a:pt x="1490464" y="1156813"/>
                  <a:pt x="1156812" y="1490465"/>
                  <a:pt x="745232" y="1490465"/>
                </a:cubicBezTo>
                <a:lnTo>
                  <a:pt x="0" y="1490465"/>
                </a:lnTo>
                <a:lnTo>
                  <a:pt x="0" y="745233"/>
                </a:lnTo>
                <a:lnTo>
                  <a:pt x="0" y="745233"/>
                </a:lnTo>
                <a:cubicBezTo>
                  <a:pt x="0" y="333652"/>
                  <a:pt x="333652" y="0"/>
                  <a:pt x="745232"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ko-KR" sz="1600" dirty="0">
                <a:latin typeface="Consolas" panose="020B0609020204030204" pitchFamily="49" charset="0"/>
              </a:rPr>
              <a:t>ls -S</a:t>
            </a:r>
            <a:endParaRPr lang="ko-KR" altLang="en-US" sz="1600" dirty="0">
              <a:latin typeface="Consolas" panose="020B0609020204030204" pitchFamily="49" charset="0"/>
            </a:endParaRPr>
          </a:p>
        </p:txBody>
      </p:sp>
      <p:sp>
        <p:nvSpPr>
          <p:cNvPr id="45" name="TextBox 44">
            <a:extLst>
              <a:ext uri="{FF2B5EF4-FFF2-40B4-BE49-F238E27FC236}">
                <a16:creationId xmlns:a16="http://schemas.microsoft.com/office/drawing/2014/main" id="{57B75288-BE98-45C0-97A3-7204467BA272}"/>
              </a:ext>
            </a:extLst>
          </p:cNvPr>
          <p:cNvSpPr txBox="1"/>
          <p:nvPr/>
        </p:nvSpPr>
        <p:spPr>
          <a:xfrm>
            <a:off x="7360133" y="5701620"/>
            <a:ext cx="2791899" cy="338554"/>
          </a:xfrm>
          <a:prstGeom prst="rect">
            <a:avLst/>
          </a:prstGeom>
          <a:noFill/>
        </p:spPr>
        <p:txBody>
          <a:bodyPr wrap="square" rtlCol="0">
            <a:spAutoFit/>
          </a:bodyPr>
          <a:lstStyle/>
          <a:p>
            <a:r>
              <a:rPr lang="en-US" altLang="ko-KR" sz="1600" b="1" dirty="0">
                <a:solidFill>
                  <a:schemeClr val="tx1">
                    <a:lumMod val="75000"/>
                    <a:lumOff val="25000"/>
                  </a:schemeClr>
                </a:solidFill>
                <a:latin typeface="Arial" pitchFamily="34" charset="0"/>
                <a:cs typeface="Arial" pitchFamily="34" charset="0"/>
              </a:rPr>
              <a:t>sort by file size</a:t>
            </a:r>
            <a:endParaRPr lang="ko-KR" altLang="en-US" sz="1600" b="1" dirty="0">
              <a:solidFill>
                <a:schemeClr val="tx1">
                  <a:lumMod val="75000"/>
                  <a:lumOff val="25000"/>
                </a:schemeClr>
              </a:solidFill>
              <a:latin typeface="Arial" pitchFamily="34" charset="0"/>
              <a:cs typeface="Arial" pitchFamily="34" charset="0"/>
            </a:endParaRPr>
          </a:p>
        </p:txBody>
      </p:sp>
      <p:pic>
        <p:nvPicPr>
          <p:cNvPr id="3" name="Slide-6">
            <a:hlinkClick r:id="" action="ppaction://media"/>
            <a:extLst>
              <a:ext uri="{FF2B5EF4-FFF2-40B4-BE49-F238E27FC236}">
                <a16:creationId xmlns:a16="http://schemas.microsoft.com/office/drawing/2014/main" id="{E48912E6-9C88-435A-9CAE-A4CC82C414A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430368" y="342659"/>
            <a:ext cx="609600" cy="609600"/>
          </a:xfrm>
          <a:prstGeom prst="rect">
            <a:avLst/>
          </a:prstGeom>
        </p:spPr>
      </p:pic>
    </p:spTree>
    <p:extLst>
      <p:ext uri="{BB962C8B-B14F-4D97-AF65-F5344CB8AC3E}">
        <p14:creationId xmlns:p14="http://schemas.microsoft.com/office/powerpoint/2010/main" val="24702074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706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570A09E-968D-4F74-BBA0-758570E14940}"/>
              </a:ext>
            </a:extLst>
          </p:cNvPr>
          <p:cNvSpPr txBox="1"/>
          <p:nvPr/>
        </p:nvSpPr>
        <p:spPr>
          <a:xfrm>
            <a:off x="1471682" y="1557067"/>
            <a:ext cx="9248633" cy="4524315"/>
          </a:xfrm>
          <a:prstGeom prst="rect">
            <a:avLst/>
          </a:prstGeom>
          <a:noFill/>
        </p:spPr>
        <p:txBody>
          <a:bodyPr wrap="square" rtlCol="0">
            <a:spAutoFit/>
          </a:bodyPr>
          <a:lstStyle/>
          <a:p>
            <a:pPr marL="285750" indent="-285750">
              <a:buFont typeface="Arial" panose="020B0604020202020204" pitchFamily="34" charset="0"/>
              <a:buChar char="•"/>
            </a:pPr>
            <a:r>
              <a:rPr lang="en-US" sz="2400" dirty="0"/>
              <a:t>It is a </a:t>
            </a:r>
            <a:r>
              <a:rPr lang="en-US" sz="2400" dirty="0">
                <a:solidFill>
                  <a:schemeClr val="accent1"/>
                </a:solidFill>
              </a:rPr>
              <a:t>structured collection </a:t>
            </a:r>
            <a:r>
              <a:rPr lang="en-US" sz="2400" dirty="0"/>
              <a:t>of files on a disk drive or a partition. </a:t>
            </a:r>
          </a:p>
          <a:p>
            <a:pPr marL="285750" indent="-285750">
              <a:buFont typeface="Arial" panose="020B0604020202020204" pitchFamily="34" charset="0"/>
              <a:buChar char="•"/>
            </a:pPr>
            <a:r>
              <a:rPr lang="en-US" sz="2400" dirty="0"/>
              <a:t>A partition is a </a:t>
            </a:r>
            <a:r>
              <a:rPr lang="en-US" sz="2400" dirty="0">
                <a:solidFill>
                  <a:schemeClr val="accent1"/>
                </a:solidFill>
              </a:rPr>
              <a:t>segment </a:t>
            </a:r>
            <a:r>
              <a:rPr lang="en-US" sz="2400" dirty="0"/>
              <a:t>of memory and contains some specific data. In our machine, there can be various partitions of the memory. </a:t>
            </a:r>
          </a:p>
          <a:p>
            <a:pPr marL="285750" indent="-285750">
              <a:buFont typeface="Arial" panose="020B0604020202020204" pitchFamily="34" charset="0"/>
              <a:buChar char="•"/>
            </a:pPr>
            <a:r>
              <a:rPr lang="en-US" sz="2400" dirty="0"/>
              <a:t>It is generally a built-in layer of a Linux operating system used to handle the data management of the storage. It helps to arrange the file on the disk storage. It manages the file name, file size, creation date, and much more </a:t>
            </a:r>
            <a:r>
              <a:rPr lang="en-US" sz="2400" dirty="0">
                <a:solidFill>
                  <a:schemeClr val="accent1"/>
                </a:solidFill>
              </a:rPr>
              <a:t>information about a file.</a:t>
            </a:r>
          </a:p>
          <a:p>
            <a:pPr marL="285750" indent="-285750">
              <a:buFont typeface="Arial" panose="020B0604020202020204" pitchFamily="34" charset="0"/>
              <a:buChar char="•"/>
            </a:pPr>
            <a:r>
              <a:rPr lang="en-IN" sz="2400" dirty="0"/>
              <a:t>It </a:t>
            </a:r>
            <a:r>
              <a:rPr lang="en-US" sz="2400" dirty="0"/>
              <a:t>maintain consistency by treating </a:t>
            </a:r>
            <a:r>
              <a:rPr lang="en-US" sz="2400" dirty="0">
                <a:solidFill>
                  <a:schemeClr val="accent1"/>
                </a:solidFill>
              </a:rPr>
              <a:t>everything as a file </a:t>
            </a:r>
            <a:r>
              <a:rPr lang="en-US" sz="2400" dirty="0"/>
              <a:t>(even the hardware devices). </a:t>
            </a:r>
          </a:p>
          <a:p>
            <a:pPr marL="285750" indent="-285750">
              <a:buFont typeface="Arial" panose="020B0604020202020204" pitchFamily="34" charset="0"/>
              <a:buChar char="•"/>
            </a:pPr>
            <a:r>
              <a:rPr lang="en-US" sz="2400" dirty="0"/>
              <a:t>The keyboard, mouse, printers, monitor, hard disk, processes, even the directories are treated as files in Linux.</a:t>
            </a:r>
          </a:p>
        </p:txBody>
      </p:sp>
      <p:sp>
        <p:nvSpPr>
          <p:cNvPr id="9" name="Text Placeholder 1">
            <a:extLst>
              <a:ext uri="{FF2B5EF4-FFF2-40B4-BE49-F238E27FC236}">
                <a16:creationId xmlns:a16="http://schemas.microsoft.com/office/drawing/2014/main" id="{7D401CFA-E060-4858-A2BC-69688CF64650}"/>
              </a:ext>
            </a:extLst>
          </p:cNvPr>
          <p:cNvSpPr txBox="1">
            <a:spLocks/>
          </p:cNvSpPr>
          <p:nvPr/>
        </p:nvSpPr>
        <p:spPr>
          <a:xfrm>
            <a:off x="309401" y="240402"/>
            <a:ext cx="11573197" cy="724247"/>
          </a:xfrm>
          <a:prstGeom prst="rect">
            <a:avLst/>
          </a:prstGeom>
        </p:spPr>
        <p:txBody>
          <a:bodyPr anchor="ctr"/>
          <a:lstStyle>
            <a:lvl1pPr marL="0" indent="0" algn="ctr" defTabSz="914400" rtl="0" eaLnBrk="1" latinLnBrk="0" hangingPunct="1">
              <a:lnSpc>
                <a:spcPct val="90000"/>
              </a:lnSpc>
              <a:spcBef>
                <a:spcPts val="1000"/>
              </a:spcBef>
              <a:buFont typeface="Arial" panose="020B0604020202020204" pitchFamily="34" charset="0"/>
              <a:buNone/>
              <a:defRPr sz="5400" b="0" kern="1200" baseline="0">
                <a:solidFill>
                  <a:schemeClr val="tx1">
                    <a:lumMod val="85000"/>
                    <a:lumOff val="15000"/>
                  </a:schemeClr>
                </a:solidFill>
                <a:latin typeface="+mj-lt"/>
                <a:ea typeface="+mn-ea"/>
                <a:cs typeface="Arial"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accent1"/>
                </a:solidFill>
                <a:latin typeface="Consolas" panose="020B0609020204030204" pitchFamily="49" charset="0"/>
              </a:rPr>
              <a:t>File</a:t>
            </a:r>
            <a:r>
              <a:rPr lang="en-US" dirty="0">
                <a:latin typeface="Consolas" panose="020B0609020204030204" pitchFamily="49" charset="0"/>
              </a:rPr>
              <a:t> System</a:t>
            </a:r>
          </a:p>
        </p:txBody>
      </p:sp>
      <p:pic>
        <p:nvPicPr>
          <p:cNvPr id="2" name="Track-46_">
            <a:hlinkClick r:id="" action="ppaction://media"/>
            <a:extLst>
              <a:ext uri="{FF2B5EF4-FFF2-40B4-BE49-F238E27FC236}">
                <a16:creationId xmlns:a16="http://schemas.microsoft.com/office/drawing/2014/main" id="{B165DDFB-4C00-4172-9F06-BE70CFE81A1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12581" y="355049"/>
            <a:ext cx="609600" cy="609600"/>
          </a:xfrm>
          <a:prstGeom prst="rect">
            <a:avLst/>
          </a:prstGeom>
        </p:spPr>
      </p:pic>
    </p:spTree>
    <p:extLst>
      <p:ext uri="{BB962C8B-B14F-4D97-AF65-F5344CB8AC3E}">
        <p14:creationId xmlns:p14="http://schemas.microsoft.com/office/powerpoint/2010/main" val="42788253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618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DC14225-DAD2-4623-AE79-5EA8874B2C48}"/>
              </a:ext>
            </a:extLst>
          </p:cNvPr>
          <p:cNvSpPr txBox="1">
            <a:spLocks/>
          </p:cNvSpPr>
          <p:nvPr/>
        </p:nvSpPr>
        <p:spPr>
          <a:xfrm>
            <a:off x="309401" y="160790"/>
            <a:ext cx="11573197" cy="724247"/>
          </a:xfrm>
          <a:prstGeom prst="rect">
            <a:avLst/>
          </a:prstGeom>
        </p:spPr>
        <p:txBody>
          <a:bodyPr anchor="ctr"/>
          <a:lstStyle>
            <a:lvl1pPr marL="0" indent="0" algn="ctr" defTabSz="914400" rtl="0" eaLnBrk="1" latinLnBrk="0" hangingPunct="1">
              <a:lnSpc>
                <a:spcPct val="90000"/>
              </a:lnSpc>
              <a:spcBef>
                <a:spcPts val="1000"/>
              </a:spcBef>
              <a:buFont typeface="Arial" panose="020B0604020202020204" pitchFamily="34" charset="0"/>
              <a:buNone/>
              <a:defRPr sz="5400" b="0" kern="1200" baseline="0">
                <a:solidFill>
                  <a:schemeClr val="tx1">
                    <a:lumMod val="85000"/>
                    <a:lumOff val="15000"/>
                  </a:schemeClr>
                </a:solidFill>
                <a:latin typeface="+mj-lt"/>
                <a:ea typeface="+mn-ea"/>
                <a:cs typeface="Arial"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accent1"/>
                </a:solidFill>
                <a:latin typeface="Consolas" panose="020B0609020204030204" pitchFamily="49" charset="0"/>
              </a:rPr>
              <a:t>inode</a:t>
            </a:r>
            <a:r>
              <a:rPr lang="en-US" dirty="0">
                <a:latin typeface="Consolas" panose="020B0609020204030204" pitchFamily="49" charset="0"/>
              </a:rPr>
              <a:t> in Unix</a:t>
            </a:r>
          </a:p>
        </p:txBody>
      </p:sp>
      <p:sp>
        <p:nvSpPr>
          <p:cNvPr id="4" name="TextBox 3">
            <a:extLst>
              <a:ext uri="{FF2B5EF4-FFF2-40B4-BE49-F238E27FC236}">
                <a16:creationId xmlns:a16="http://schemas.microsoft.com/office/drawing/2014/main" id="{4423B17F-F10B-45D7-8310-85E3ED5F0554}"/>
              </a:ext>
            </a:extLst>
          </p:cNvPr>
          <p:cNvSpPr txBox="1"/>
          <p:nvPr/>
        </p:nvSpPr>
        <p:spPr>
          <a:xfrm>
            <a:off x="713095" y="1210186"/>
            <a:ext cx="10437125" cy="677108"/>
          </a:xfrm>
          <a:prstGeom prst="rect">
            <a:avLst/>
          </a:prstGeom>
          <a:noFill/>
        </p:spPr>
        <p:txBody>
          <a:bodyPr wrap="square">
            <a:spAutoFit/>
          </a:bodyPr>
          <a:lstStyle/>
          <a:p>
            <a:r>
              <a:rPr lang="en-US" sz="2000" b="1" i="0" dirty="0">
                <a:solidFill>
                  <a:srgbClr val="222222"/>
                </a:solidFill>
                <a:effectLst/>
                <a:latin typeface="Roboto"/>
              </a:rPr>
              <a:t>Inode:</a:t>
            </a:r>
            <a:r>
              <a:rPr lang="en-US" sz="2000" b="0" i="0" dirty="0">
                <a:solidFill>
                  <a:srgbClr val="222222"/>
                </a:solidFill>
                <a:effectLst/>
                <a:latin typeface="Roboto"/>
              </a:rPr>
              <a:t> </a:t>
            </a:r>
            <a:r>
              <a:rPr lang="en-US" b="0" i="0" dirty="0">
                <a:solidFill>
                  <a:srgbClr val="222222"/>
                </a:solidFill>
                <a:effectLst/>
                <a:latin typeface="Roboto"/>
              </a:rPr>
              <a:t>It is a data structure, contains a list of all the blocks in which a file is stored, the owner information for that file, permissions and all other attributes that are set for the file.</a:t>
            </a:r>
            <a:endParaRPr lang="en-IN" dirty="0"/>
          </a:p>
        </p:txBody>
      </p:sp>
      <p:sp>
        <p:nvSpPr>
          <p:cNvPr id="6" name="TextBox 5">
            <a:extLst>
              <a:ext uri="{FF2B5EF4-FFF2-40B4-BE49-F238E27FC236}">
                <a16:creationId xmlns:a16="http://schemas.microsoft.com/office/drawing/2014/main" id="{6F705310-80CA-4B18-A660-AA6A72500F00}"/>
              </a:ext>
            </a:extLst>
          </p:cNvPr>
          <p:cNvSpPr txBox="1"/>
          <p:nvPr/>
        </p:nvSpPr>
        <p:spPr>
          <a:xfrm>
            <a:off x="713095" y="2006642"/>
            <a:ext cx="11169503" cy="677108"/>
          </a:xfrm>
          <a:prstGeom prst="rect">
            <a:avLst/>
          </a:prstGeom>
          <a:noFill/>
        </p:spPr>
        <p:txBody>
          <a:bodyPr wrap="square">
            <a:spAutoFit/>
          </a:bodyPr>
          <a:lstStyle/>
          <a:p>
            <a:r>
              <a:rPr lang="en-US" sz="2000" b="1" i="0" dirty="0">
                <a:solidFill>
                  <a:srgbClr val="222222"/>
                </a:solidFill>
                <a:effectLst/>
                <a:latin typeface="Roboto"/>
              </a:rPr>
              <a:t>Inode number: </a:t>
            </a:r>
            <a:r>
              <a:rPr lang="en-US" b="0" i="0" dirty="0">
                <a:solidFill>
                  <a:srgbClr val="222222"/>
                </a:solidFill>
                <a:effectLst/>
                <a:latin typeface="Roboto"/>
              </a:rPr>
              <a:t>is also known as index number. An inode is a unique number assigned to files and directories while it is created. The inode number will be unique to entire filesystem.</a:t>
            </a:r>
            <a:endParaRPr lang="en-IN" dirty="0"/>
          </a:p>
        </p:txBody>
      </p:sp>
      <p:sp>
        <p:nvSpPr>
          <p:cNvPr id="9" name="TextBox 8">
            <a:extLst>
              <a:ext uri="{FF2B5EF4-FFF2-40B4-BE49-F238E27FC236}">
                <a16:creationId xmlns:a16="http://schemas.microsoft.com/office/drawing/2014/main" id="{6D1C975F-86B4-4803-87EE-F670D8604144}"/>
              </a:ext>
            </a:extLst>
          </p:cNvPr>
          <p:cNvSpPr txBox="1"/>
          <p:nvPr/>
        </p:nvSpPr>
        <p:spPr>
          <a:xfrm>
            <a:off x="713094" y="2803098"/>
            <a:ext cx="9318009" cy="646331"/>
          </a:xfrm>
          <a:prstGeom prst="rect">
            <a:avLst/>
          </a:prstGeom>
          <a:noFill/>
        </p:spPr>
        <p:txBody>
          <a:bodyPr wrap="square">
            <a:spAutoFit/>
          </a:bodyPr>
          <a:lstStyle/>
          <a:p>
            <a:pPr algn="l"/>
            <a:r>
              <a:rPr lang="en-US" b="1" i="0" dirty="0">
                <a:solidFill>
                  <a:srgbClr val="333333"/>
                </a:solidFill>
                <a:effectLst/>
                <a:latin typeface="Roboto"/>
              </a:rPr>
              <a:t>Links in Linux: </a:t>
            </a:r>
          </a:p>
          <a:p>
            <a:pPr algn="l"/>
            <a:r>
              <a:rPr lang="en-US" dirty="0">
                <a:solidFill>
                  <a:srgbClr val="333333"/>
                </a:solidFill>
                <a:latin typeface="Roboto"/>
              </a:rPr>
              <a:t>	Link is a pointer to another file. There are two types of links.</a:t>
            </a:r>
          </a:p>
        </p:txBody>
      </p:sp>
      <p:grpSp>
        <p:nvGrpSpPr>
          <p:cNvPr id="10" name="Group 9">
            <a:extLst>
              <a:ext uri="{FF2B5EF4-FFF2-40B4-BE49-F238E27FC236}">
                <a16:creationId xmlns:a16="http://schemas.microsoft.com/office/drawing/2014/main" id="{2226E1B6-E067-4DAA-AF95-1A43CF376749}"/>
              </a:ext>
            </a:extLst>
          </p:cNvPr>
          <p:cNvGrpSpPr/>
          <p:nvPr/>
        </p:nvGrpSpPr>
        <p:grpSpPr>
          <a:xfrm>
            <a:off x="1137344" y="3554539"/>
            <a:ext cx="4162567" cy="3142671"/>
            <a:chOff x="916360" y="1823920"/>
            <a:chExt cx="2236415" cy="3142671"/>
          </a:xfrm>
        </p:grpSpPr>
        <p:sp>
          <p:nvSpPr>
            <p:cNvPr id="11" name="Rounded Rectangle 1">
              <a:extLst>
                <a:ext uri="{FF2B5EF4-FFF2-40B4-BE49-F238E27FC236}">
                  <a16:creationId xmlns:a16="http://schemas.microsoft.com/office/drawing/2014/main" id="{4BC7FC3E-8B5E-4EFD-AE53-A928E6A5AB2F}"/>
                </a:ext>
              </a:extLst>
            </p:cNvPr>
            <p:cNvSpPr/>
            <p:nvPr/>
          </p:nvSpPr>
          <p:spPr>
            <a:xfrm>
              <a:off x="916360" y="1906591"/>
              <a:ext cx="2236415" cy="3060000"/>
            </a:xfrm>
            <a:prstGeom prst="roundRect">
              <a:avLst>
                <a:gd name="adj" fmla="val 6084"/>
              </a:avLst>
            </a:prstGeom>
            <a:solidFill>
              <a:schemeClr val="bg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2" name="Rounded Rectangle 8">
              <a:extLst>
                <a:ext uri="{FF2B5EF4-FFF2-40B4-BE49-F238E27FC236}">
                  <a16:creationId xmlns:a16="http://schemas.microsoft.com/office/drawing/2014/main" id="{8753FE82-1FB1-4301-9CBC-462EAF93A0A5}"/>
                </a:ext>
              </a:extLst>
            </p:cNvPr>
            <p:cNvSpPr/>
            <p:nvPr/>
          </p:nvSpPr>
          <p:spPr>
            <a:xfrm>
              <a:off x="916360" y="1823920"/>
              <a:ext cx="2236415" cy="581397"/>
            </a:xfrm>
            <a:custGeom>
              <a:avLst/>
              <a:gdLst/>
              <a:ahLst/>
              <a:cxnLst/>
              <a:rect l="l" t="t" r="r" b="b"/>
              <a:pathLst>
                <a:path w="1800200" h="581397">
                  <a:moveTo>
                    <a:pt x="109524" y="0"/>
                  </a:moveTo>
                  <a:lnTo>
                    <a:pt x="1690676" y="0"/>
                  </a:lnTo>
                  <a:cubicBezTo>
                    <a:pt x="1751164" y="0"/>
                    <a:pt x="1800200" y="49036"/>
                    <a:pt x="1800200" y="109524"/>
                  </a:cubicBezTo>
                  <a:lnTo>
                    <a:pt x="1800200" y="581397"/>
                  </a:lnTo>
                  <a:lnTo>
                    <a:pt x="0" y="581397"/>
                  </a:lnTo>
                  <a:lnTo>
                    <a:pt x="0" y="109524"/>
                  </a:lnTo>
                  <a:cubicBezTo>
                    <a:pt x="0" y="49036"/>
                    <a:pt x="49036" y="0"/>
                    <a:pt x="109524" y="0"/>
                  </a:cubicBezTo>
                  <a:close/>
                </a:path>
              </a:pathLst>
            </a:custGeom>
            <a:solidFill>
              <a:schemeClr val="accent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3" name="Rounded Rectangle 9">
              <a:extLst>
                <a:ext uri="{FF2B5EF4-FFF2-40B4-BE49-F238E27FC236}">
                  <a16:creationId xmlns:a16="http://schemas.microsoft.com/office/drawing/2014/main" id="{1F6CB1B5-88DB-487B-B7F1-B081135787B0}"/>
                </a:ext>
              </a:extLst>
            </p:cNvPr>
            <p:cNvSpPr/>
            <p:nvPr/>
          </p:nvSpPr>
          <p:spPr>
            <a:xfrm>
              <a:off x="1205162" y="1934618"/>
              <a:ext cx="1658810" cy="360000"/>
            </a:xfrm>
            <a:prstGeom prst="roundRect">
              <a:avLst>
                <a:gd name="adj" fmla="val 1776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a:solidFill>
                    <a:schemeClr val="accent1"/>
                  </a:solidFill>
                </a:rPr>
                <a:t>Hard Link</a:t>
              </a:r>
              <a:endParaRPr lang="ko-KR" altLang="en-US" b="1" dirty="0">
                <a:solidFill>
                  <a:schemeClr val="accent1"/>
                </a:solidFill>
              </a:endParaRPr>
            </a:p>
          </p:txBody>
        </p:sp>
        <p:sp>
          <p:nvSpPr>
            <p:cNvPr id="17" name="TextBox 16">
              <a:extLst>
                <a:ext uri="{FF2B5EF4-FFF2-40B4-BE49-F238E27FC236}">
                  <a16:creationId xmlns:a16="http://schemas.microsoft.com/office/drawing/2014/main" id="{C48C110F-2530-4262-A2BC-A8EE50CA5760}"/>
                </a:ext>
              </a:extLst>
            </p:cNvPr>
            <p:cNvSpPr txBox="1"/>
            <p:nvPr/>
          </p:nvSpPr>
          <p:spPr>
            <a:xfrm>
              <a:off x="1064526" y="2487988"/>
              <a:ext cx="1990805" cy="2308324"/>
            </a:xfrm>
            <a:prstGeom prst="rect">
              <a:avLst/>
            </a:prstGeom>
            <a:noFill/>
          </p:spPr>
          <p:txBody>
            <a:bodyPr wrap="square" rtlCol="0">
              <a:spAutoFit/>
            </a:bodyPr>
            <a:lstStyle/>
            <a:p>
              <a:pPr marL="285750" indent="-285750">
                <a:buFont typeface="Arial" panose="020B0604020202020204" pitchFamily="34" charset="0"/>
                <a:buChar char="•"/>
              </a:pPr>
              <a:r>
                <a:rPr lang="en-US" b="0" i="0" dirty="0">
                  <a:solidFill>
                    <a:srgbClr val="333333"/>
                  </a:solidFill>
                  <a:effectLst/>
                  <a:latin typeface="Roboto"/>
                </a:rPr>
                <a:t>A hard link is a name that references an inode. </a:t>
              </a:r>
            </a:p>
            <a:p>
              <a:pPr marL="285750" indent="-285750">
                <a:buFont typeface="Arial" panose="020B0604020202020204" pitchFamily="34" charset="0"/>
                <a:buChar char="•"/>
              </a:pPr>
              <a:r>
                <a:rPr lang="en-US" b="0" i="0" dirty="0">
                  <a:solidFill>
                    <a:srgbClr val="333333"/>
                  </a:solidFill>
                  <a:effectLst/>
                  <a:latin typeface="Roboto"/>
                </a:rPr>
                <a:t>It means that if 'file1' has a hard link named 'file2', then both of these files refer to same inode. So, when you create a hard link for a file, all you really do is add a new name to an inode.</a:t>
              </a:r>
              <a:endParaRPr lang="en-US" altLang="ko-KR" dirty="0">
                <a:solidFill>
                  <a:schemeClr val="tx1">
                    <a:lumMod val="65000"/>
                    <a:lumOff val="35000"/>
                  </a:schemeClr>
                </a:solidFill>
              </a:endParaRPr>
            </a:p>
          </p:txBody>
        </p:sp>
      </p:grpSp>
      <p:grpSp>
        <p:nvGrpSpPr>
          <p:cNvPr id="18" name="Group 17">
            <a:extLst>
              <a:ext uri="{FF2B5EF4-FFF2-40B4-BE49-F238E27FC236}">
                <a16:creationId xmlns:a16="http://schemas.microsoft.com/office/drawing/2014/main" id="{324D0AF0-187A-4B4F-9311-BE08421A75A5}"/>
              </a:ext>
            </a:extLst>
          </p:cNvPr>
          <p:cNvGrpSpPr/>
          <p:nvPr/>
        </p:nvGrpSpPr>
        <p:grpSpPr>
          <a:xfrm>
            <a:off x="6096000" y="3558490"/>
            <a:ext cx="5463653" cy="3142671"/>
            <a:chOff x="916360" y="1823920"/>
            <a:chExt cx="2236415" cy="3142671"/>
          </a:xfrm>
        </p:grpSpPr>
        <p:sp>
          <p:nvSpPr>
            <p:cNvPr id="19" name="Rounded Rectangle 1">
              <a:extLst>
                <a:ext uri="{FF2B5EF4-FFF2-40B4-BE49-F238E27FC236}">
                  <a16:creationId xmlns:a16="http://schemas.microsoft.com/office/drawing/2014/main" id="{A339DA12-1C1B-47A6-9774-F9699FE064D2}"/>
                </a:ext>
              </a:extLst>
            </p:cNvPr>
            <p:cNvSpPr/>
            <p:nvPr/>
          </p:nvSpPr>
          <p:spPr>
            <a:xfrm>
              <a:off x="916360" y="1906591"/>
              <a:ext cx="2236415" cy="3060000"/>
            </a:xfrm>
            <a:prstGeom prst="roundRect">
              <a:avLst>
                <a:gd name="adj" fmla="val 6084"/>
              </a:avLst>
            </a:prstGeom>
            <a:solidFill>
              <a:schemeClr val="bg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0" name="Rounded Rectangle 8">
              <a:extLst>
                <a:ext uri="{FF2B5EF4-FFF2-40B4-BE49-F238E27FC236}">
                  <a16:creationId xmlns:a16="http://schemas.microsoft.com/office/drawing/2014/main" id="{D2252C37-3882-40A5-A6C9-D88BD8E63E58}"/>
                </a:ext>
              </a:extLst>
            </p:cNvPr>
            <p:cNvSpPr/>
            <p:nvPr/>
          </p:nvSpPr>
          <p:spPr>
            <a:xfrm>
              <a:off x="916360" y="1823920"/>
              <a:ext cx="2236415" cy="581397"/>
            </a:xfrm>
            <a:custGeom>
              <a:avLst/>
              <a:gdLst/>
              <a:ahLst/>
              <a:cxnLst/>
              <a:rect l="l" t="t" r="r" b="b"/>
              <a:pathLst>
                <a:path w="1800200" h="581397">
                  <a:moveTo>
                    <a:pt x="109524" y="0"/>
                  </a:moveTo>
                  <a:lnTo>
                    <a:pt x="1690676" y="0"/>
                  </a:lnTo>
                  <a:cubicBezTo>
                    <a:pt x="1751164" y="0"/>
                    <a:pt x="1800200" y="49036"/>
                    <a:pt x="1800200" y="109524"/>
                  </a:cubicBezTo>
                  <a:lnTo>
                    <a:pt x="1800200" y="581397"/>
                  </a:lnTo>
                  <a:lnTo>
                    <a:pt x="0" y="581397"/>
                  </a:lnTo>
                  <a:lnTo>
                    <a:pt x="0" y="109524"/>
                  </a:lnTo>
                  <a:cubicBezTo>
                    <a:pt x="0" y="49036"/>
                    <a:pt x="49036" y="0"/>
                    <a:pt x="109524" y="0"/>
                  </a:cubicBezTo>
                  <a:close/>
                </a:path>
              </a:pathLst>
            </a:custGeom>
            <a:solidFill>
              <a:schemeClr val="accent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1" name="Rounded Rectangle 9">
              <a:extLst>
                <a:ext uri="{FF2B5EF4-FFF2-40B4-BE49-F238E27FC236}">
                  <a16:creationId xmlns:a16="http://schemas.microsoft.com/office/drawing/2014/main" id="{077DD44C-79CB-4E45-BCA9-462E3BCA99E0}"/>
                </a:ext>
              </a:extLst>
            </p:cNvPr>
            <p:cNvSpPr/>
            <p:nvPr/>
          </p:nvSpPr>
          <p:spPr>
            <a:xfrm>
              <a:off x="1205162" y="1934618"/>
              <a:ext cx="1658810" cy="360000"/>
            </a:xfrm>
            <a:prstGeom prst="roundRect">
              <a:avLst>
                <a:gd name="adj" fmla="val 1776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a:solidFill>
                    <a:schemeClr val="accent1"/>
                  </a:solidFill>
                </a:rPr>
                <a:t>Soft(Symbolic) Link</a:t>
              </a:r>
              <a:endParaRPr lang="ko-KR" altLang="en-US" b="1" dirty="0">
                <a:solidFill>
                  <a:schemeClr val="accent1"/>
                </a:solidFill>
              </a:endParaRPr>
            </a:p>
          </p:txBody>
        </p:sp>
        <p:sp>
          <p:nvSpPr>
            <p:cNvPr id="22" name="TextBox 21">
              <a:extLst>
                <a:ext uri="{FF2B5EF4-FFF2-40B4-BE49-F238E27FC236}">
                  <a16:creationId xmlns:a16="http://schemas.microsoft.com/office/drawing/2014/main" id="{DBF13701-954E-41F0-9132-8A7AF3863AE8}"/>
                </a:ext>
              </a:extLst>
            </p:cNvPr>
            <p:cNvSpPr txBox="1"/>
            <p:nvPr/>
          </p:nvSpPr>
          <p:spPr>
            <a:xfrm>
              <a:off x="968500" y="2487988"/>
              <a:ext cx="2086832" cy="2308324"/>
            </a:xfrm>
            <a:prstGeom prst="rect">
              <a:avLst/>
            </a:prstGeom>
            <a:noFill/>
          </p:spPr>
          <p:txBody>
            <a:bodyPr wrap="square" rtlCol="0">
              <a:spAutoFit/>
            </a:bodyPr>
            <a:lstStyle/>
            <a:p>
              <a:pPr marL="285750" indent="-285750">
                <a:buFont typeface="Arial" panose="020B0604020202020204" pitchFamily="34" charset="0"/>
                <a:buChar char="•"/>
              </a:pPr>
              <a:r>
                <a:rPr lang="en-US" b="0" i="0" dirty="0">
                  <a:solidFill>
                    <a:srgbClr val="222222"/>
                  </a:solidFill>
                  <a:effectLst/>
                  <a:latin typeface="Roboto"/>
                </a:rPr>
                <a:t>It is a separate file whose contents point to the linked-to file.</a:t>
              </a:r>
            </a:p>
            <a:p>
              <a:pPr marL="285750" indent="-285750">
                <a:buFont typeface="Arial" panose="020B0604020202020204" pitchFamily="34" charset="0"/>
                <a:buChar char="•"/>
              </a:pPr>
              <a:r>
                <a:rPr lang="en-US" b="0" i="0" dirty="0">
                  <a:solidFill>
                    <a:srgbClr val="222222"/>
                  </a:solidFill>
                  <a:effectLst/>
                  <a:latin typeface="Roboto"/>
                </a:rPr>
                <a:t>The original file is just a name that is connected directly to the inode, and the symbolic link refers to the name. The size of the symbolic link is the number of bytes in the name of the file it refers to, because no other information is available in the symbolic link.</a:t>
              </a:r>
              <a:endParaRPr lang="en-US" altLang="ko-KR" dirty="0">
                <a:solidFill>
                  <a:schemeClr val="tx1">
                    <a:lumMod val="65000"/>
                    <a:lumOff val="35000"/>
                  </a:schemeClr>
                </a:solidFill>
              </a:endParaRPr>
            </a:p>
          </p:txBody>
        </p:sp>
      </p:grpSp>
      <p:pic>
        <p:nvPicPr>
          <p:cNvPr id="3" name="Track-48_">
            <a:hlinkClick r:id="" action="ppaction://media"/>
            <a:extLst>
              <a:ext uri="{FF2B5EF4-FFF2-40B4-BE49-F238E27FC236}">
                <a16:creationId xmlns:a16="http://schemas.microsoft.com/office/drawing/2014/main" id="{3001249E-569C-484A-8F2D-035E32AD3DD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82700" y="275437"/>
            <a:ext cx="609600" cy="609600"/>
          </a:xfrm>
          <a:prstGeom prst="rect">
            <a:avLst/>
          </a:prstGeom>
        </p:spPr>
      </p:pic>
    </p:spTree>
    <p:extLst>
      <p:ext uri="{BB962C8B-B14F-4D97-AF65-F5344CB8AC3E}">
        <p14:creationId xmlns:p14="http://schemas.microsoft.com/office/powerpoint/2010/main" val="2459862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986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1">
            <a:extLst>
              <a:ext uri="{FF2B5EF4-FFF2-40B4-BE49-F238E27FC236}">
                <a16:creationId xmlns:a16="http://schemas.microsoft.com/office/drawing/2014/main" id="{305FEFA3-293A-478D-9963-C7E7A137E507}"/>
              </a:ext>
            </a:extLst>
          </p:cNvPr>
          <p:cNvSpPr txBox="1">
            <a:spLocks/>
          </p:cNvSpPr>
          <p:nvPr/>
        </p:nvSpPr>
        <p:spPr>
          <a:xfrm>
            <a:off x="307126" y="198277"/>
            <a:ext cx="11573197" cy="724247"/>
          </a:xfrm>
          <a:prstGeom prst="rect">
            <a:avLst/>
          </a:prstGeom>
        </p:spPr>
        <p:txBody>
          <a:bodyPr anchor="ctr"/>
          <a:lstStyle>
            <a:lvl1pPr marL="0" indent="0" algn="ctr" defTabSz="914400" rtl="0" eaLnBrk="1" latinLnBrk="0" hangingPunct="1">
              <a:lnSpc>
                <a:spcPct val="90000"/>
              </a:lnSpc>
              <a:spcBef>
                <a:spcPts val="1000"/>
              </a:spcBef>
              <a:buFont typeface="Arial" panose="020B0604020202020204" pitchFamily="34" charset="0"/>
              <a:buNone/>
              <a:defRPr sz="5400" b="0" kern="1200" baseline="0">
                <a:solidFill>
                  <a:schemeClr val="tx1">
                    <a:lumMod val="85000"/>
                    <a:lumOff val="15000"/>
                  </a:schemeClr>
                </a:solidFill>
                <a:latin typeface="+mj-lt"/>
                <a:ea typeface="+mn-ea"/>
                <a:cs typeface="Arial"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accent1"/>
                </a:solidFill>
                <a:latin typeface="Consolas" panose="020B0609020204030204" pitchFamily="49" charset="0"/>
              </a:rPr>
              <a:t>tm</a:t>
            </a:r>
            <a:r>
              <a:rPr lang="en-US" dirty="0">
                <a:latin typeface="Consolas" panose="020B0609020204030204" pitchFamily="49" charset="0"/>
              </a:rPr>
              <a:t> Structure</a:t>
            </a:r>
          </a:p>
        </p:txBody>
      </p:sp>
      <p:sp>
        <p:nvSpPr>
          <p:cNvPr id="7" name="TextBox 6">
            <a:extLst>
              <a:ext uri="{FF2B5EF4-FFF2-40B4-BE49-F238E27FC236}">
                <a16:creationId xmlns:a16="http://schemas.microsoft.com/office/drawing/2014/main" id="{E47C6728-AF36-49C7-B67C-10E3554FC07C}"/>
              </a:ext>
            </a:extLst>
          </p:cNvPr>
          <p:cNvSpPr txBox="1"/>
          <p:nvPr/>
        </p:nvSpPr>
        <p:spPr>
          <a:xfrm>
            <a:off x="1787857" y="1814142"/>
            <a:ext cx="4621778" cy="369332"/>
          </a:xfrm>
          <a:prstGeom prst="rect">
            <a:avLst/>
          </a:prstGeom>
          <a:noFill/>
        </p:spPr>
        <p:txBody>
          <a:bodyPr wrap="none" rtlCol="0">
            <a:spAutoFit/>
          </a:bodyPr>
          <a:lstStyle/>
          <a:p>
            <a:r>
              <a:rPr lang="en-US" dirty="0"/>
              <a:t>Below are the fields present in tm structure.</a:t>
            </a:r>
            <a:endParaRPr lang="en-IN" dirty="0"/>
          </a:p>
        </p:txBody>
      </p:sp>
      <p:sp>
        <p:nvSpPr>
          <p:cNvPr id="9" name="TextBox 8">
            <a:extLst>
              <a:ext uri="{FF2B5EF4-FFF2-40B4-BE49-F238E27FC236}">
                <a16:creationId xmlns:a16="http://schemas.microsoft.com/office/drawing/2014/main" id="{616E010D-E737-457C-94A5-45D73CC32C45}"/>
              </a:ext>
            </a:extLst>
          </p:cNvPr>
          <p:cNvSpPr txBox="1"/>
          <p:nvPr/>
        </p:nvSpPr>
        <p:spPr>
          <a:xfrm>
            <a:off x="1787857" y="2445057"/>
            <a:ext cx="7912288" cy="3416320"/>
          </a:xfrm>
          <a:prstGeom prst="rect">
            <a:avLst/>
          </a:prstGeom>
          <a:solidFill>
            <a:schemeClr val="tx2">
              <a:lumMod val="50000"/>
            </a:schemeClr>
          </a:solidFill>
        </p:spPr>
        <p:txBody>
          <a:bodyPr wrap="square">
            <a:spAutoFit/>
          </a:bodyPr>
          <a:lstStyle/>
          <a:p>
            <a:r>
              <a:rPr lang="en-US" b="0" dirty="0">
                <a:solidFill>
                  <a:srgbClr val="F97583"/>
                </a:solidFill>
                <a:effectLst/>
                <a:latin typeface="Consolas" panose="020B0609020204030204" pitchFamily="49" charset="0"/>
              </a:rPr>
              <a:t>struct</a:t>
            </a:r>
            <a:r>
              <a:rPr lang="en-US" b="0" dirty="0">
                <a:solidFill>
                  <a:srgbClr val="E1E4E8"/>
                </a:solidFill>
                <a:effectLst/>
                <a:latin typeface="Consolas" panose="020B0609020204030204" pitchFamily="49" charset="0"/>
              </a:rPr>
              <a:t> </a:t>
            </a:r>
            <a:r>
              <a:rPr lang="en-US" b="0" dirty="0">
                <a:solidFill>
                  <a:srgbClr val="B392F0"/>
                </a:solidFill>
                <a:effectLst/>
                <a:latin typeface="Consolas" panose="020B0609020204030204" pitchFamily="49" charset="0"/>
              </a:rPr>
              <a:t>tm</a:t>
            </a:r>
            <a:r>
              <a:rPr lang="en-US" b="0" dirty="0">
                <a:solidFill>
                  <a:srgbClr val="E1E4E8"/>
                </a:solidFill>
                <a:effectLst/>
                <a:latin typeface="Consolas" panose="020B0609020204030204" pitchFamily="49" charset="0"/>
              </a:rPr>
              <a:t> {</a:t>
            </a:r>
          </a:p>
          <a:p>
            <a:r>
              <a:rPr lang="en-US" b="0" dirty="0">
                <a:solidFill>
                  <a:srgbClr val="E1E4E8"/>
                </a:solidFill>
                <a:effectLst/>
                <a:latin typeface="Consolas" panose="020B0609020204030204" pitchFamily="49" charset="0"/>
              </a:rPr>
              <a:t>   </a:t>
            </a:r>
            <a:r>
              <a:rPr lang="en-US" b="0" dirty="0">
                <a:solidFill>
                  <a:srgbClr val="F97583"/>
                </a:solidFill>
                <a:effectLst/>
                <a:latin typeface="Consolas" panose="020B0609020204030204" pitchFamily="49" charset="0"/>
              </a:rPr>
              <a:t>int</a:t>
            </a:r>
            <a:r>
              <a:rPr lang="en-US" b="0" dirty="0">
                <a:solidFill>
                  <a:srgbClr val="E1E4E8"/>
                </a:solidFill>
                <a:effectLst/>
                <a:latin typeface="Consolas" panose="020B0609020204030204" pitchFamily="49" charset="0"/>
              </a:rPr>
              <a:t> </a:t>
            </a:r>
            <a:r>
              <a:rPr lang="en-US" b="0" dirty="0" err="1">
                <a:solidFill>
                  <a:srgbClr val="E1E4E8"/>
                </a:solidFill>
                <a:effectLst/>
                <a:latin typeface="Consolas" panose="020B0609020204030204" pitchFamily="49" charset="0"/>
              </a:rPr>
              <a:t>tm_sec</a:t>
            </a:r>
            <a:r>
              <a:rPr lang="en-US" b="0" dirty="0">
                <a:solidFill>
                  <a:srgbClr val="E1E4E8"/>
                </a:solidFill>
                <a:effectLst/>
                <a:latin typeface="Consolas" panose="020B0609020204030204" pitchFamily="49" charset="0"/>
              </a:rPr>
              <a:t>;</a:t>
            </a:r>
            <a:r>
              <a:rPr lang="en-US" b="0" dirty="0">
                <a:solidFill>
                  <a:srgbClr val="6A737D"/>
                </a:solidFill>
                <a:effectLst/>
                <a:latin typeface="Consolas" panose="020B0609020204030204" pitchFamily="49" charset="0"/>
              </a:rPr>
              <a:t>         /* seconds,  range 0 to 59          */</a:t>
            </a:r>
            <a:endParaRPr lang="en-US" b="0" dirty="0">
              <a:solidFill>
                <a:srgbClr val="E1E4E8"/>
              </a:solidFill>
              <a:effectLst/>
              <a:latin typeface="Consolas" panose="020B0609020204030204" pitchFamily="49" charset="0"/>
            </a:endParaRPr>
          </a:p>
          <a:p>
            <a:r>
              <a:rPr lang="en-US" b="0" dirty="0">
                <a:solidFill>
                  <a:srgbClr val="E1E4E8"/>
                </a:solidFill>
                <a:effectLst/>
                <a:latin typeface="Consolas" panose="020B0609020204030204" pitchFamily="49" charset="0"/>
              </a:rPr>
              <a:t>   </a:t>
            </a:r>
            <a:r>
              <a:rPr lang="en-US" b="0" dirty="0">
                <a:solidFill>
                  <a:srgbClr val="F97583"/>
                </a:solidFill>
                <a:effectLst/>
                <a:latin typeface="Consolas" panose="020B0609020204030204" pitchFamily="49" charset="0"/>
              </a:rPr>
              <a:t>int</a:t>
            </a:r>
            <a:r>
              <a:rPr lang="en-US" b="0" dirty="0">
                <a:solidFill>
                  <a:srgbClr val="E1E4E8"/>
                </a:solidFill>
                <a:effectLst/>
                <a:latin typeface="Consolas" panose="020B0609020204030204" pitchFamily="49" charset="0"/>
              </a:rPr>
              <a:t> </a:t>
            </a:r>
            <a:r>
              <a:rPr lang="en-US" b="0" dirty="0" err="1">
                <a:solidFill>
                  <a:srgbClr val="E1E4E8"/>
                </a:solidFill>
                <a:effectLst/>
                <a:latin typeface="Consolas" panose="020B0609020204030204" pitchFamily="49" charset="0"/>
              </a:rPr>
              <a:t>tm_min</a:t>
            </a:r>
            <a:r>
              <a:rPr lang="en-US" b="0" dirty="0">
                <a:solidFill>
                  <a:srgbClr val="E1E4E8"/>
                </a:solidFill>
                <a:effectLst/>
                <a:latin typeface="Consolas" panose="020B0609020204030204" pitchFamily="49" charset="0"/>
              </a:rPr>
              <a:t>;</a:t>
            </a:r>
            <a:r>
              <a:rPr lang="en-US" b="0" dirty="0">
                <a:solidFill>
                  <a:srgbClr val="6A737D"/>
                </a:solidFill>
                <a:effectLst/>
                <a:latin typeface="Consolas" panose="020B0609020204030204" pitchFamily="49" charset="0"/>
              </a:rPr>
              <a:t>         /* minutes, range 0 to 59           */</a:t>
            </a:r>
            <a:endParaRPr lang="en-US" b="0" dirty="0">
              <a:solidFill>
                <a:srgbClr val="E1E4E8"/>
              </a:solidFill>
              <a:effectLst/>
              <a:latin typeface="Consolas" panose="020B0609020204030204" pitchFamily="49" charset="0"/>
            </a:endParaRPr>
          </a:p>
          <a:p>
            <a:r>
              <a:rPr lang="en-US" b="0" dirty="0">
                <a:solidFill>
                  <a:srgbClr val="E1E4E8"/>
                </a:solidFill>
                <a:effectLst/>
                <a:latin typeface="Consolas" panose="020B0609020204030204" pitchFamily="49" charset="0"/>
              </a:rPr>
              <a:t>   </a:t>
            </a:r>
            <a:r>
              <a:rPr lang="en-US" b="0" dirty="0">
                <a:solidFill>
                  <a:srgbClr val="F97583"/>
                </a:solidFill>
                <a:effectLst/>
                <a:latin typeface="Consolas" panose="020B0609020204030204" pitchFamily="49" charset="0"/>
              </a:rPr>
              <a:t>int</a:t>
            </a:r>
            <a:r>
              <a:rPr lang="en-US" b="0" dirty="0">
                <a:solidFill>
                  <a:srgbClr val="E1E4E8"/>
                </a:solidFill>
                <a:effectLst/>
                <a:latin typeface="Consolas" panose="020B0609020204030204" pitchFamily="49" charset="0"/>
              </a:rPr>
              <a:t> </a:t>
            </a:r>
            <a:r>
              <a:rPr lang="en-US" b="0" dirty="0" err="1">
                <a:solidFill>
                  <a:srgbClr val="E1E4E8"/>
                </a:solidFill>
                <a:effectLst/>
                <a:latin typeface="Consolas" panose="020B0609020204030204" pitchFamily="49" charset="0"/>
              </a:rPr>
              <a:t>tm_hour</a:t>
            </a:r>
            <a:r>
              <a:rPr lang="en-US" b="0" dirty="0">
                <a:solidFill>
                  <a:srgbClr val="E1E4E8"/>
                </a:solidFill>
                <a:effectLst/>
                <a:latin typeface="Consolas" panose="020B0609020204030204" pitchFamily="49" charset="0"/>
              </a:rPr>
              <a:t>;</a:t>
            </a:r>
            <a:r>
              <a:rPr lang="en-US" b="0" dirty="0">
                <a:solidFill>
                  <a:srgbClr val="6A737D"/>
                </a:solidFill>
                <a:effectLst/>
                <a:latin typeface="Consolas" panose="020B0609020204030204" pitchFamily="49" charset="0"/>
              </a:rPr>
              <a:t>        /* hours, range 0 to 23             */</a:t>
            </a:r>
            <a:endParaRPr lang="en-US" b="0" dirty="0">
              <a:solidFill>
                <a:srgbClr val="E1E4E8"/>
              </a:solidFill>
              <a:effectLst/>
              <a:latin typeface="Consolas" panose="020B0609020204030204" pitchFamily="49" charset="0"/>
            </a:endParaRPr>
          </a:p>
          <a:p>
            <a:r>
              <a:rPr lang="en-US" b="0" dirty="0">
                <a:solidFill>
                  <a:srgbClr val="E1E4E8"/>
                </a:solidFill>
                <a:effectLst/>
                <a:latin typeface="Consolas" panose="020B0609020204030204" pitchFamily="49" charset="0"/>
              </a:rPr>
              <a:t>   </a:t>
            </a:r>
            <a:r>
              <a:rPr lang="en-US" b="0" dirty="0">
                <a:solidFill>
                  <a:srgbClr val="F97583"/>
                </a:solidFill>
                <a:effectLst/>
                <a:latin typeface="Consolas" panose="020B0609020204030204" pitchFamily="49" charset="0"/>
              </a:rPr>
              <a:t>int</a:t>
            </a:r>
            <a:r>
              <a:rPr lang="en-US" b="0" dirty="0">
                <a:solidFill>
                  <a:srgbClr val="E1E4E8"/>
                </a:solidFill>
                <a:effectLst/>
                <a:latin typeface="Consolas" panose="020B0609020204030204" pitchFamily="49" charset="0"/>
              </a:rPr>
              <a:t> </a:t>
            </a:r>
            <a:r>
              <a:rPr lang="en-US" b="0" dirty="0" err="1">
                <a:solidFill>
                  <a:srgbClr val="E1E4E8"/>
                </a:solidFill>
                <a:effectLst/>
                <a:latin typeface="Consolas" panose="020B0609020204030204" pitchFamily="49" charset="0"/>
              </a:rPr>
              <a:t>tm_mday</a:t>
            </a:r>
            <a:r>
              <a:rPr lang="en-US" b="0" dirty="0">
                <a:solidFill>
                  <a:srgbClr val="E1E4E8"/>
                </a:solidFill>
                <a:effectLst/>
                <a:latin typeface="Consolas" panose="020B0609020204030204" pitchFamily="49" charset="0"/>
              </a:rPr>
              <a:t>;</a:t>
            </a:r>
            <a:r>
              <a:rPr lang="en-US" b="0" dirty="0">
                <a:solidFill>
                  <a:srgbClr val="6A737D"/>
                </a:solidFill>
                <a:effectLst/>
                <a:latin typeface="Consolas" panose="020B0609020204030204" pitchFamily="49" charset="0"/>
              </a:rPr>
              <a:t>        /* day of the month, range 1 to 31  */</a:t>
            </a:r>
            <a:endParaRPr lang="en-US" b="0" dirty="0">
              <a:solidFill>
                <a:srgbClr val="E1E4E8"/>
              </a:solidFill>
              <a:effectLst/>
              <a:latin typeface="Consolas" panose="020B0609020204030204" pitchFamily="49" charset="0"/>
            </a:endParaRPr>
          </a:p>
          <a:p>
            <a:r>
              <a:rPr lang="en-US" b="0" dirty="0">
                <a:solidFill>
                  <a:srgbClr val="E1E4E8"/>
                </a:solidFill>
                <a:effectLst/>
                <a:latin typeface="Consolas" panose="020B0609020204030204" pitchFamily="49" charset="0"/>
              </a:rPr>
              <a:t>   </a:t>
            </a:r>
            <a:r>
              <a:rPr lang="en-US" b="0" dirty="0">
                <a:solidFill>
                  <a:srgbClr val="F97583"/>
                </a:solidFill>
                <a:effectLst/>
                <a:latin typeface="Consolas" panose="020B0609020204030204" pitchFamily="49" charset="0"/>
              </a:rPr>
              <a:t>int</a:t>
            </a:r>
            <a:r>
              <a:rPr lang="en-US" b="0" dirty="0">
                <a:solidFill>
                  <a:srgbClr val="E1E4E8"/>
                </a:solidFill>
                <a:effectLst/>
                <a:latin typeface="Consolas" panose="020B0609020204030204" pitchFamily="49" charset="0"/>
              </a:rPr>
              <a:t> </a:t>
            </a:r>
            <a:r>
              <a:rPr lang="en-US" b="0" dirty="0" err="1">
                <a:solidFill>
                  <a:srgbClr val="E1E4E8"/>
                </a:solidFill>
                <a:effectLst/>
                <a:latin typeface="Consolas" panose="020B0609020204030204" pitchFamily="49" charset="0"/>
              </a:rPr>
              <a:t>tm_mon</a:t>
            </a:r>
            <a:r>
              <a:rPr lang="en-US" b="0" dirty="0">
                <a:solidFill>
                  <a:srgbClr val="E1E4E8"/>
                </a:solidFill>
                <a:effectLst/>
                <a:latin typeface="Consolas" panose="020B0609020204030204" pitchFamily="49" charset="0"/>
              </a:rPr>
              <a:t>;</a:t>
            </a:r>
            <a:r>
              <a:rPr lang="en-US" b="0" dirty="0">
                <a:solidFill>
                  <a:srgbClr val="6A737D"/>
                </a:solidFill>
                <a:effectLst/>
                <a:latin typeface="Consolas" panose="020B0609020204030204" pitchFamily="49" charset="0"/>
              </a:rPr>
              <a:t>         /* month, range 0 to 11             */</a:t>
            </a:r>
            <a:endParaRPr lang="en-US" b="0" dirty="0">
              <a:solidFill>
                <a:srgbClr val="E1E4E8"/>
              </a:solidFill>
              <a:effectLst/>
              <a:latin typeface="Consolas" panose="020B0609020204030204" pitchFamily="49" charset="0"/>
            </a:endParaRPr>
          </a:p>
          <a:p>
            <a:r>
              <a:rPr lang="en-US" b="0" dirty="0">
                <a:solidFill>
                  <a:srgbClr val="E1E4E8"/>
                </a:solidFill>
                <a:effectLst/>
                <a:latin typeface="Consolas" panose="020B0609020204030204" pitchFamily="49" charset="0"/>
              </a:rPr>
              <a:t>   </a:t>
            </a:r>
            <a:r>
              <a:rPr lang="en-US" b="0" dirty="0">
                <a:solidFill>
                  <a:srgbClr val="F97583"/>
                </a:solidFill>
                <a:effectLst/>
                <a:latin typeface="Consolas" panose="020B0609020204030204" pitchFamily="49" charset="0"/>
              </a:rPr>
              <a:t>int</a:t>
            </a:r>
            <a:r>
              <a:rPr lang="en-US" b="0" dirty="0">
                <a:solidFill>
                  <a:srgbClr val="E1E4E8"/>
                </a:solidFill>
                <a:effectLst/>
                <a:latin typeface="Consolas" panose="020B0609020204030204" pitchFamily="49" charset="0"/>
              </a:rPr>
              <a:t> </a:t>
            </a:r>
            <a:r>
              <a:rPr lang="en-US" b="0" dirty="0" err="1">
                <a:solidFill>
                  <a:srgbClr val="E1E4E8"/>
                </a:solidFill>
                <a:effectLst/>
                <a:latin typeface="Consolas" panose="020B0609020204030204" pitchFamily="49" charset="0"/>
              </a:rPr>
              <a:t>tm_year</a:t>
            </a:r>
            <a:r>
              <a:rPr lang="en-US" b="0" dirty="0">
                <a:solidFill>
                  <a:srgbClr val="E1E4E8"/>
                </a:solidFill>
                <a:effectLst/>
                <a:latin typeface="Consolas" panose="020B0609020204030204" pitchFamily="49" charset="0"/>
              </a:rPr>
              <a:t>;</a:t>
            </a:r>
            <a:r>
              <a:rPr lang="en-US" b="0" dirty="0">
                <a:solidFill>
                  <a:srgbClr val="6A737D"/>
                </a:solidFill>
                <a:effectLst/>
                <a:latin typeface="Consolas" panose="020B0609020204030204" pitchFamily="49" charset="0"/>
              </a:rPr>
              <a:t>        /* The number of years since 1900   */</a:t>
            </a:r>
            <a:endParaRPr lang="en-US" b="0" dirty="0">
              <a:solidFill>
                <a:srgbClr val="E1E4E8"/>
              </a:solidFill>
              <a:effectLst/>
              <a:latin typeface="Consolas" panose="020B0609020204030204" pitchFamily="49" charset="0"/>
            </a:endParaRPr>
          </a:p>
          <a:p>
            <a:r>
              <a:rPr lang="en-US" b="0" dirty="0">
                <a:solidFill>
                  <a:srgbClr val="E1E4E8"/>
                </a:solidFill>
                <a:effectLst/>
                <a:latin typeface="Consolas" panose="020B0609020204030204" pitchFamily="49" charset="0"/>
              </a:rPr>
              <a:t>   </a:t>
            </a:r>
            <a:r>
              <a:rPr lang="en-US" b="0" dirty="0">
                <a:solidFill>
                  <a:srgbClr val="F97583"/>
                </a:solidFill>
                <a:effectLst/>
                <a:latin typeface="Consolas" panose="020B0609020204030204" pitchFamily="49" charset="0"/>
              </a:rPr>
              <a:t>int</a:t>
            </a:r>
            <a:r>
              <a:rPr lang="en-US" b="0" dirty="0">
                <a:solidFill>
                  <a:srgbClr val="E1E4E8"/>
                </a:solidFill>
                <a:effectLst/>
                <a:latin typeface="Consolas" panose="020B0609020204030204" pitchFamily="49" charset="0"/>
              </a:rPr>
              <a:t> </a:t>
            </a:r>
            <a:r>
              <a:rPr lang="en-US" b="0" dirty="0" err="1">
                <a:solidFill>
                  <a:srgbClr val="E1E4E8"/>
                </a:solidFill>
                <a:effectLst/>
                <a:latin typeface="Consolas" panose="020B0609020204030204" pitchFamily="49" charset="0"/>
              </a:rPr>
              <a:t>tm_wday</a:t>
            </a:r>
            <a:r>
              <a:rPr lang="en-US" b="0" dirty="0">
                <a:solidFill>
                  <a:srgbClr val="E1E4E8"/>
                </a:solidFill>
                <a:effectLst/>
                <a:latin typeface="Consolas" panose="020B0609020204030204" pitchFamily="49" charset="0"/>
              </a:rPr>
              <a:t>;</a:t>
            </a:r>
            <a:r>
              <a:rPr lang="en-US" b="0" dirty="0">
                <a:solidFill>
                  <a:srgbClr val="6A737D"/>
                </a:solidFill>
                <a:effectLst/>
                <a:latin typeface="Consolas" panose="020B0609020204030204" pitchFamily="49" charset="0"/>
              </a:rPr>
              <a:t>        /* day of the week, range 0 to 6    */</a:t>
            </a:r>
            <a:endParaRPr lang="en-US" b="0" dirty="0">
              <a:solidFill>
                <a:srgbClr val="E1E4E8"/>
              </a:solidFill>
              <a:effectLst/>
              <a:latin typeface="Consolas" panose="020B0609020204030204" pitchFamily="49" charset="0"/>
            </a:endParaRPr>
          </a:p>
          <a:p>
            <a:r>
              <a:rPr lang="en-US" b="0" dirty="0">
                <a:solidFill>
                  <a:srgbClr val="E1E4E8"/>
                </a:solidFill>
                <a:effectLst/>
                <a:latin typeface="Consolas" panose="020B0609020204030204" pitchFamily="49" charset="0"/>
              </a:rPr>
              <a:t>   </a:t>
            </a:r>
            <a:r>
              <a:rPr lang="en-US" b="0" dirty="0">
                <a:solidFill>
                  <a:srgbClr val="F97583"/>
                </a:solidFill>
                <a:effectLst/>
                <a:latin typeface="Consolas" panose="020B0609020204030204" pitchFamily="49" charset="0"/>
              </a:rPr>
              <a:t>int</a:t>
            </a:r>
            <a:r>
              <a:rPr lang="en-US" b="0" dirty="0">
                <a:solidFill>
                  <a:srgbClr val="E1E4E8"/>
                </a:solidFill>
                <a:effectLst/>
                <a:latin typeface="Consolas" panose="020B0609020204030204" pitchFamily="49" charset="0"/>
              </a:rPr>
              <a:t> </a:t>
            </a:r>
            <a:r>
              <a:rPr lang="en-US" b="0" dirty="0" err="1">
                <a:solidFill>
                  <a:srgbClr val="E1E4E8"/>
                </a:solidFill>
                <a:effectLst/>
                <a:latin typeface="Consolas" panose="020B0609020204030204" pitchFamily="49" charset="0"/>
              </a:rPr>
              <a:t>tm_yday</a:t>
            </a:r>
            <a:r>
              <a:rPr lang="en-US" b="0" dirty="0">
                <a:solidFill>
                  <a:srgbClr val="E1E4E8"/>
                </a:solidFill>
                <a:effectLst/>
                <a:latin typeface="Consolas" panose="020B0609020204030204" pitchFamily="49" charset="0"/>
              </a:rPr>
              <a:t>;</a:t>
            </a:r>
            <a:r>
              <a:rPr lang="en-US" b="0" dirty="0">
                <a:solidFill>
                  <a:srgbClr val="6A737D"/>
                </a:solidFill>
                <a:effectLst/>
                <a:latin typeface="Consolas" panose="020B0609020204030204" pitchFamily="49" charset="0"/>
              </a:rPr>
              <a:t>        /* day in the year, range 0 to 365  */</a:t>
            </a:r>
            <a:endParaRPr lang="en-US" b="0" dirty="0">
              <a:solidFill>
                <a:srgbClr val="E1E4E8"/>
              </a:solidFill>
              <a:effectLst/>
              <a:latin typeface="Consolas" panose="020B0609020204030204" pitchFamily="49" charset="0"/>
            </a:endParaRPr>
          </a:p>
          <a:p>
            <a:r>
              <a:rPr lang="en-US" b="0" dirty="0">
                <a:solidFill>
                  <a:srgbClr val="E1E4E8"/>
                </a:solidFill>
                <a:effectLst/>
                <a:latin typeface="Consolas" panose="020B0609020204030204" pitchFamily="49" charset="0"/>
              </a:rPr>
              <a:t>   </a:t>
            </a:r>
            <a:r>
              <a:rPr lang="en-US" b="0" dirty="0">
                <a:solidFill>
                  <a:srgbClr val="F97583"/>
                </a:solidFill>
                <a:effectLst/>
                <a:latin typeface="Consolas" panose="020B0609020204030204" pitchFamily="49" charset="0"/>
              </a:rPr>
              <a:t>int</a:t>
            </a:r>
            <a:r>
              <a:rPr lang="en-US" b="0" dirty="0">
                <a:solidFill>
                  <a:srgbClr val="E1E4E8"/>
                </a:solidFill>
                <a:effectLst/>
                <a:latin typeface="Consolas" panose="020B0609020204030204" pitchFamily="49" charset="0"/>
              </a:rPr>
              <a:t> </a:t>
            </a:r>
            <a:r>
              <a:rPr lang="en-US" b="0" dirty="0" err="1">
                <a:solidFill>
                  <a:srgbClr val="E1E4E8"/>
                </a:solidFill>
                <a:effectLst/>
                <a:latin typeface="Consolas" panose="020B0609020204030204" pitchFamily="49" charset="0"/>
              </a:rPr>
              <a:t>tm_isdst</a:t>
            </a:r>
            <a:r>
              <a:rPr lang="en-US" b="0" dirty="0">
                <a:solidFill>
                  <a:srgbClr val="E1E4E8"/>
                </a:solidFill>
                <a:effectLst/>
                <a:latin typeface="Consolas" panose="020B0609020204030204" pitchFamily="49" charset="0"/>
              </a:rPr>
              <a:t>;</a:t>
            </a:r>
            <a:r>
              <a:rPr lang="en-US" b="0" dirty="0">
                <a:solidFill>
                  <a:srgbClr val="6A737D"/>
                </a:solidFill>
                <a:effectLst/>
                <a:latin typeface="Consolas" panose="020B0609020204030204" pitchFamily="49" charset="0"/>
              </a:rPr>
              <a:t>       /* daylight saving time             */</a:t>
            </a:r>
            <a:r>
              <a:rPr lang="en-US" b="0" dirty="0">
                <a:solidFill>
                  <a:srgbClr val="E1E4E8"/>
                </a:solidFill>
                <a:effectLst/>
                <a:latin typeface="Consolas" panose="020B0609020204030204" pitchFamily="49" charset="0"/>
              </a:rPr>
              <a:t>   </a:t>
            </a:r>
          </a:p>
          <a:p>
            <a:r>
              <a:rPr lang="en-US" b="0" dirty="0">
                <a:solidFill>
                  <a:srgbClr val="E1E4E8"/>
                </a:solidFill>
                <a:effectLst/>
                <a:latin typeface="Consolas" panose="020B0609020204030204" pitchFamily="49" charset="0"/>
              </a:rPr>
              <a:t>};</a:t>
            </a:r>
          </a:p>
        </p:txBody>
      </p:sp>
      <p:pic>
        <p:nvPicPr>
          <p:cNvPr id="2" name="Track-50_">
            <a:hlinkClick r:id="" action="ppaction://media"/>
            <a:extLst>
              <a:ext uri="{FF2B5EF4-FFF2-40B4-BE49-F238E27FC236}">
                <a16:creationId xmlns:a16="http://schemas.microsoft.com/office/drawing/2014/main" id="{B2E8FB9D-1731-46AE-B5F1-E1EC81E3EE7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483057" y="312924"/>
            <a:ext cx="609600" cy="609600"/>
          </a:xfrm>
          <a:prstGeom prst="rect">
            <a:avLst/>
          </a:prstGeom>
        </p:spPr>
      </p:pic>
    </p:spTree>
    <p:extLst>
      <p:ext uri="{BB962C8B-B14F-4D97-AF65-F5344CB8AC3E}">
        <p14:creationId xmlns:p14="http://schemas.microsoft.com/office/powerpoint/2010/main" val="37001435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221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Cover and End Slide Master">
  <a:themeElements>
    <a:clrScheme name="ALLPPT-COLOR-145">
      <a:dk1>
        <a:sysClr val="windowText" lastClr="000000"/>
      </a:dk1>
      <a:lt1>
        <a:sysClr val="window" lastClr="FFFFFF"/>
      </a:lt1>
      <a:dk2>
        <a:srgbClr val="1F497D"/>
      </a:dk2>
      <a:lt2>
        <a:srgbClr val="EEECE1"/>
      </a:lt2>
      <a:accent1>
        <a:srgbClr val="EE6CC1"/>
      </a:accent1>
      <a:accent2>
        <a:srgbClr val="B982D5"/>
      </a:accent2>
      <a:accent3>
        <a:srgbClr val="6DB0E4"/>
      </a:accent3>
      <a:accent4>
        <a:srgbClr val="47D3DC"/>
      </a:accent4>
      <a:accent5>
        <a:srgbClr val="476ADD"/>
      </a:accent5>
      <a:accent6>
        <a:srgbClr val="5A28C8"/>
      </a:accent6>
      <a:hlink>
        <a:srgbClr val="FFFFFF"/>
      </a:hlink>
      <a:folHlink>
        <a:srgbClr val="80008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ntents Slide Master">
  <a:themeElements>
    <a:clrScheme name="ALLPPT-COLOR-145">
      <a:dk1>
        <a:sysClr val="windowText" lastClr="000000"/>
      </a:dk1>
      <a:lt1>
        <a:sysClr val="window" lastClr="FFFFFF"/>
      </a:lt1>
      <a:dk2>
        <a:srgbClr val="1F497D"/>
      </a:dk2>
      <a:lt2>
        <a:srgbClr val="EEECE1"/>
      </a:lt2>
      <a:accent1>
        <a:srgbClr val="EE6CC1"/>
      </a:accent1>
      <a:accent2>
        <a:srgbClr val="B982D5"/>
      </a:accent2>
      <a:accent3>
        <a:srgbClr val="6DB0E4"/>
      </a:accent3>
      <a:accent4>
        <a:srgbClr val="47D3DC"/>
      </a:accent4>
      <a:accent5>
        <a:srgbClr val="476ADD"/>
      </a:accent5>
      <a:accent6>
        <a:srgbClr val="5A28C8"/>
      </a:accent6>
      <a:hlink>
        <a:srgbClr val="FFFF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Section Break Slide Master">
  <a:themeElements>
    <a:clrScheme name="ALLPPT-COLOR-145">
      <a:dk1>
        <a:sysClr val="windowText" lastClr="000000"/>
      </a:dk1>
      <a:lt1>
        <a:sysClr val="window" lastClr="FFFFFF"/>
      </a:lt1>
      <a:dk2>
        <a:srgbClr val="1F497D"/>
      </a:dk2>
      <a:lt2>
        <a:srgbClr val="EEECE1"/>
      </a:lt2>
      <a:accent1>
        <a:srgbClr val="EE6CC1"/>
      </a:accent1>
      <a:accent2>
        <a:srgbClr val="B982D5"/>
      </a:accent2>
      <a:accent3>
        <a:srgbClr val="6DB0E4"/>
      </a:accent3>
      <a:accent4>
        <a:srgbClr val="47D3DC"/>
      </a:accent4>
      <a:accent5>
        <a:srgbClr val="476ADD"/>
      </a:accent5>
      <a:accent6>
        <a:srgbClr val="5A28C8"/>
      </a:accent6>
      <a:hlink>
        <a:srgbClr val="FFFF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3959</TotalTime>
  <Words>3909</Words>
  <Application>Microsoft Office PowerPoint</Application>
  <PresentationFormat>Widescreen</PresentationFormat>
  <Paragraphs>262</Paragraphs>
  <Slides>20</Slides>
  <Notes>1</Notes>
  <HiddenSlides>0</HiddenSlides>
  <MMClips>10</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20</vt:i4>
      </vt:variant>
    </vt:vector>
  </HeadingPairs>
  <TitlesOfParts>
    <vt:vector size="32" baseType="lpstr">
      <vt:lpstr>Arial</vt:lpstr>
      <vt:lpstr>Calibri</vt:lpstr>
      <vt:lpstr>Calibri Light</vt:lpstr>
      <vt:lpstr>Consolas</vt:lpstr>
      <vt:lpstr>Courier New</vt:lpstr>
      <vt:lpstr>Roboto</vt:lpstr>
      <vt:lpstr>Times New Roman</vt:lpstr>
      <vt:lpstr>urw-din</vt:lpstr>
      <vt:lpstr>Wingdings</vt:lpstr>
      <vt:lpstr>Cover and End Slide Master</vt:lpstr>
      <vt:lpstr>Contents Slide Master</vt:lpstr>
      <vt:lpstr>Section Break Slide Master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Avneesh</dc:creator>
  <cp:lastModifiedBy>Abhishek Singh</cp:lastModifiedBy>
  <cp:revision>104</cp:revision>
  <cp:lastPrinted>2020-11-19T14:56:20Z</cp:lastPrinted>
  <dcterms:created xsi:type="dcterms:W3CDTF">2020-01-20T05:08:25Z</dcterms:created>
  <dcterms:modified xsi:type="dcterms:W3CDTF">2020-11-24T13:20:54Z</dcterms:modified>
</cp:coreProperties>
</file>

<file path=docProps/thumbnail.jpeg>
</file>